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6" r:id="rId3"/>
    <p:sldId id="263" r:id="rId4"/>
    <p:sldId id="262" r:id="rId5"/>
    <p:sldId id="267" r:id="rId6"/>
    <p:sldId id="268" r:id="rId7"/>
    <p:sldId id="270" r:id="rId8"/>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6980" autoAdjust="0"/>
    <p:restoredTop sz="94660"/>
  </p:normalViewPr>
  <p:slideViewPr>
    <p:cSldViewPr snapToGrid="0">
      <p:cViewPr>
        <p:scale>
          <a:sx n="63" d="100"/>
          <a:sy n="63" d="100"/>
        </p:scale>
        <p:origin x="-1334" y="-614"/>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DA29EB7-B0F1-48D8-971D-C2BED73F854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ru-RU"/>
          </a:p>
        </p:txBody>
      </p:sp>
      <p:sp>
        <p:nvSpPr>
          <p:cNvPr id="3" name="Subtitle 2">
            <a:extLst>
              <a:ext uri="{FF2B5EF4-FFF2-40B4-BE49-F238E27FC236}">
                <a16:creationId xmlns:a16="http://schemas.microsoft.com/office/drawing/2014/main" xmlns="" id="{91E7993C-AEE6-475E-B89A-268AB95B575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ru-RU"/>
          </a:p>
        </p:txBody>
      </p:sp>
      <p:sp>
        <p:nvSpPr>
          <p:cNvPr id="4" name="Date Placeholder 3">
            <a:extLst>
              <a:ext uri="{FF2B5EF4-FFF2-40B4-BE49-F238E27FC236}">
                <a16:creationId xmlns:a16="http://schemas.microsoft.com/office/drawing/2014/main" xmlns="" id="{102142FF-E3E2-4403-B9C1-96796B559E28}"/>
              </a:ext>
            </a:extLst>
          </p:cNvPr>
          <p:cNvSpPr>
            <a:spLocks noGrp="1"/>
          </p:cNvSpPr>
          <p:nvPr>
            <p:ph type="dt" sz="half" idx="10"/>
          </p:nvPr>
        </p:nvSpPr>
        <p:spPr/>
        <p:txBody>
          <a:bodyPr/>
          <a:lstStyle/>
          <a:p>
            <a:fld id="{814A641F-BA86-4173-88C6-8079B21A7DFC}" type="datetimeFigureOut">
              <a:rPr lang="ru-RU" smtClean="0"/>
              <a:pPr/>
              <a:t>30.09.2022</a:t>
            </a:fld>
            <a:endParaRPr lang="ru-RU"/>
          </a:p>
        </p:txBody>
      </p:sp>
      <p:sp>
        <p:nvSpPr>
          <p:cNvPr id="5" name="Footer Placeholder 4">
            <a:extLst>
              <a:ext uri="{FF2B5EF4-FFF2-40B4-BE49-F238E27FC236}">
                <a16:creationId xmlns:a16="http://schemas.microsoft.com/office/drawing/2014/main" xmlns="" id="{3B810FFF-C6C7-4957-A937-F8DBE6419AF3}"/>
              </a:ext>
            </a:extLst>
          </p:cNvPr>
          <p:cNvSpPr>
            <a:spLocks noGrp="1"/>
          </p:cNvSpPr>
          <p:nvPr>
            <p:ph type="ftr" sz="quarter" idx="11"/>
          </p:nvPr>
        </p:nvSpPr>
        <p:spPr/>
        <p:txBody>
          <a:bodyPr/>
          <a:lstStyle/>
          <a:p>
            <a:endParaRPr lang="ru-RU"/>
          </a:p>
        </p:txBody>
      </p:sp>
      <p:sp>
        <p:nvSpPr>
          <p:cNvPr id="6" name="Slide Number Placeholder 5">
            <a:extLst>
              <a:ext uri="{FF2B5EF4-FFF2-40B4-BE49-F238E27FC236}">
                <a16:creationId xmlns:a16="http://schemas.microsoft.com/office/drawing/2014/main" xmlns="" id="{F0E1200F-EFC9-494C-940D-A40538F6151C}"/>
              </a:ext>
            </a:extLst>
          </p:cNvPr>
          <p:cNvSpPr>
            <a:spLocks noGrp="1"/>
          </p:cNvSpPr>
          <p:nvPr>
            <p:ph type="sldNum" sz="quarter" idx="12"/>
          </p:nvPr>
        </p:nvSpPr>
        <p:spPr/>
        <p:txBody>
          <a:bodyPr/>
          <a:lstStyle/>
          <a:p>
            <a:fld id="{BE7C145E-2D9F-4703-A7F6-778273F0BCC8}" type="slidenum">
              <a:rPr lang="ru-RU" smtClean="0"/>
              <a:pPr/>
              <a:t>‹#›</a:t>
            </a:fld>
            <a:endParaRPr lang="ru-RU"/>
          </a:p>
        </p:txBody>
      </p:sp>
    </p:spTree>
    <p:extLst>
      <p:ext uri="{BB962C8B-B14F-4D97-AF65-F5344CB8AC3E}">
        <p14:creationId xmlns:p14="http://schemas.microsoft.com/office/powerpoint/2010/main" xmlns="" val="19660184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58272CF-C686-451C-AD1D-E44A06547AB1}"/>
              </a:ext>
            </a:extLst>
          </p:cNvPr>
          <p:cNvSpPr>
            <a:spLocks noGrp="1"/>
          </p:cNvSpPr>
          <p:nvPr>
            <p:ph type="title"/>
          </p:nvPr>
        </p:nvSpPr>
        <p:spPr/>
        <p:txBody>
          <a:bodyPr/>
          <a:lstStyle/>
          <a:p>
            <a:r>
              <a:rPr lang="en-US"/>
              <a:t>Click to edit Master title style</a:t>
            </a:r>
            <a:endParaRPr lang="ru-RU"/>
          </a:p>
        </p:txBody>
      </p:sp>
      <p:sp>
        <p:nvSpPr>
          <p:cNvPr id="3" name="Vertical Text Placeholder 2">
            <a:extLst>
              <a:ext uri="{FF2B5EF4-FFF2-40B4-BE49-F238E27FC236}">
                <a16:creationId xmlns:a16="http://schemas.microsoft.com/office/drawing/2014/main" xmlns="" id="{BFAA5EC7-44C8-4FB1-894D-944A443092A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4" name="Date Placeholder 3">
            <a:extLst>
              <a:ext uri="{FF2B5EF4-FFF2-40B4-BE49-F238E27FC236}">
                <a16:creationId xmlns:a16="http://schemas.microsoft.com/office/drawing/2014/main" xmlns="" id="{38D06E9D-6B8E-4329-A175-FE3D97AD1DD7}"/>
              </a:ext>
            </a:extLst>
          </p:cNvPr>
          <p:cNvSpPr>
            <a:spLocks noGrp="1"/>
          </p:cNvSpPr>
          <p:nvPr>
            <p:ph type="dt" sz="half" idx="10"/>
          </p:nvPr>
        </p:nvSpPr>
        <p:spPr/>
        <p:txBody>
          <a:bodyPr/>
          <a:lstStyle/>
          <a:p>
            <a:fld id="{814A641F-BA86-4173-88C6-8079B21A7DFC}" type="datetimeFigureOut">
              <a:rPr lang="ru-RU" smtClean="0"/>
              <a:pPr/>
              <a:t>30.09.2022</a:t>
            </a:fld>
            <a:endParaRPr lang="ru-RU"/>
          </a:p>
        </p:txBody>
      </p:sp>
      <p:sp>
        <p:nvSpPr>
          <p:cNvPr id="5" name="Footer Placeholder 4">
            <a:extLst>
              <a:ext uri="{FF2B5EF4-FFF2-40B4-BE49-F238E27FC236}">
                <a16:creationId xmlns:a16="http://schemas.microsoft.com/office/drawing/2014/main" xmlns="" id="{12D6B9FA-A660-4C3D-91E4-0340A6DD7ACA}"/>
              </a:ext>
            </a:extLst>
          </p:cNvPr>
          <p:cNvSpPr>
            <a:spLocks noGrp="1"/>
          </p:cNvSpPr>
          <p:nvPr>
            <p:ph type="ftr" sz="quarter" idx="11"/>
          </p:nvPr>
        </p:nvSpPr>
        <p:spPr/>
        <p:txBody>
          <a:bodyPr/>
          <a:lstStyle/>
          <a:p>
            <a:endParaRPr lang="ru-RU"/>
          </a:p>
        </p:txBody>
      </p:sp>
      <p:sp>
        <p:nvSpPr>
          <p:cNvPr id="6" name="Slide Number Placeholder 5">
            <a:extLst>
              <a:ext uri="{FF2B5EF4-FFF2-40B4-BE49-F238E27FC236}">
                <a16:creationId xmlns:a16="http://schemas.microsoft.com/office/drawing/2014/main" xmlns="" id="{34996B8C-C059-4A10-8196-78D711B3EBFA}"/>
              </a:ext>
            </a:extLst>
          </p:cNvPr>
          <p:cNvSpPr>
            <a:spLocks noGrp="1"/>
          </p:cNvSpPr>
          <p:nvPr>
            <p:ph type="sldNum" sz="quarter" idx="12"/>
          </p:nvPr>
        </p:nvSpPr>
        <p:spPr/>
        <p:txBody>
          <a:bodyPr/>
          <a:lstStyle/>
          <a:p>
            <a:fld id="{BE7C145E-2D9F-4703-A7F6-778273F0BCC8}" type="slidenum">
              <a:rPr lang="ru-RU" smtClean="0"/>
              <a:pPr/>
              <a:t>‹#›</a:t>
            </a:fld>
            <a:endParaRPr lang="ru-RU"/>
          </a:p>
        </p:txBody>
      </p:sp>
    </p:spTree>
    <p:extLst>
      <p:ext uri="{BB962C8B-B14F-4D97-AF65-F5344CB8AC3E}">
        <p14:creationId xmlns:p14="http://schemas.microsoft.com/office/powerpoint/2010/main" xmlns="" val="17073751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39B5C847-BB60-49E1-BF7D-A34D6A2EE6C1}"/>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ru-RU"/>
          </a:p>
        </p:txBody>
      </p:sp>
      <p:sp>
        <p:nvSpPr>
          <p:cNvPr id="3" name="Vertical Text Placeholder 2">
            <a:extLst>
              <a:ext uri="{FF2B5EF4-FFF2-40B4-BE49-F238E27FC236}">
                <a16:creationId xmlns:a16="http://schemas.microsoft.com/office/drawing/2014/main" xmlns="" id="{0783E69E-2F9A-49E6-BF7C-665E619A8F9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4" name="Date Placeholder 3">
            <a:extLst>
              <a:ext uri="{FF2B5EF4-FFF2-40B4-BE49-F238E27FC236}">
                <a16:creationId xmlns:a16="http://schemas.microsoft.com/office/drawing/2014/main" xmlns="" id="{8BCD3BC1-4868-475A-89AF-A4E7334EB5BB}"/>
              </a:ext>
            </a:extLst>
          </p:cNvPr>
          <p:cNvSpPr>
            <a:spLocks noGrp="1"/>
          </p:cNvSpPr>
          <p:nvPr>
            <p:ph type="dt" sz="half" idx="10"/>
          </p:nvPr>
        </p:nvSpPr>
        <p:spPr/>
        <p:txBody>
          <a:bodyPr/>
          <a:lstStyle/>
          <a:p>
            <a:fld id="{814A641F-BA86-4173-88C6-8079B21A7DFC}" type="datetimeFigureOut">
              <a:rPr lang="ru-RU" smtClean="0"/>
              <a:pPr/>
              <a:t>30.09.2022</a:t>
            </a:fld>
            <a:endParaRPr lang="ru-RU"/>
          </a:p>
        </p:txBody>
      </p:sp>
      <p:sp>
        <p:nvSpPr>
          <p:cNvPr id="5" name="Footer Placeholder 4">
            <a:extLst>
              <a:ext uri="{FF2B5EF4-FFF2-40B4-BE49-F238E27FC236}">
                <a16:creationId xmlns:a16="http://schemas.microsoft.com/office/drawing/2014/main" xmlns="" id="{C5FB7F8F-75DF-49B2-B744-FEA40CC0B78C}"/>
              </a:ext>
            </a:extLst>
          </p:cNvPr>
          <p:cNvSpPr>
            <a:spLocks noGrp="1"/>
          </p:cNvSpPr>
          <p:nvPr>
            <p:ph type="ftr" sz="quarter" idx="11"/>
          </p:nvPr>
        </p:nvSpPr>
        <p:spPr/>
        <p:txBody>
          <a:bodyPr/>
          <a:lstStyle/>
          <a:p>
            <a:endParaRPr lang="ru-RU"/>
          </a:p>
        </p:txBody>
      </p:sp>
      <p:sp>
        <p:nvSpPr>
          <p:cNvPr id="6" name="Slide Number Placeholder 5">
            <a:extLst>
              <a:ext uri="{FF2B5EF4-FFF2-40B4-BE49-F238E27FC236}">
                <a16:creationId xmlns:a16="http://schemas.microsoft.com/office/drawing/2014/main" xmlns="" id="{44010287-89A3-4933-A028-FFF74FD5A77D}"/>
              </a:ext>
            </a:extLst>
          </p:cNvPr>
          <p:cNvSpPr>
            <a:spLocks noGrp="1"/>
          </p:cNvSpPr>
          <p:nvPr>
            <p:ph type="sldNum" sz="quarter" idx="12"/>
          </p:nvPr>
        </p:nvSpPr>
        <p:spPr/>
        <p:txBody>
          <a:bodyPr/>
          <a:lstStyle/>
          <a:p>
            <a:fld id="{BE7C145E-2D9F-4703-A7F6-778273F0BCC8}" type="slidenum">
              <a:rPr lang="ru-RU" smtClean="0"/>
              <a:pPr/>
              <a:t>‹#›</a:t>
            </a:fld>
            <a:endParaRPr lang="ru-RU"/>
          </a:p>
        </p:txBody>
      </p:sp>
    </p:spTree>
    <p:extLst>
      <p:ext uri="{BB962C8B-B14F-4D97-AF65-F5344CB8AC3E}">
        <p14:creationId xmlns:p14="http://schemas.microsoft.com/office/powerpoint/2010/main" xmlns="" val="39377356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AACEAF8-6486-415E-9F55-9130B5618768}"/>
              </a:ext>
            </a:extLst>
          </p:cNvPr>
          <p:cNvSpPr>
            <a:spLocks noGrp="1"/>
          </p:cNvSpPr>
          <p:nvPr>
            <p:ph type="title"/>
          </p:nvPr>
        </p:nvSpPr>
        <p:spPr/>
        <p:txBody>
          <a:bodyPr/>
          <a:lstStyle/>
          <a:p>
            <a:r>
              <a:rPr lang="en-US"/>
              <a:t>Click to edit Master title style</a:t>
            </a:r>
            <a:endParaRPr lang="ru-RU"/>
          </a:p>
        </p:txBody>
      </p:sp>
      <p:sp>
        <p:nvSpPr>
          <p:cNvPr id="3" name="Content Placeholder 2">
            <a:extLst>
              <a:ext uri="{FF2B5EF4-FFF2-40B4-BE49-F238E27FC236}">
                <a16:creationId xmlns:a16="http://schemas.microsoft.com/office/drawing/2014/main" xmlns="" id="{B479E9A3-D6A4-410D-9734-6F8F438040D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4" name="Date Placeholder 3">
            <a:extLst>
              <a:ext uri="{FF2B5EF4-FFF2-40B4-BE49-F238E27FC236}">
                <a16:creationId xmlns:a16="http://schemas.microsoft.com/office/drawing/2014/main" xmlns="" id="{09249123-F889-49CD-A0B0-56DE446154C3}"/>
              </a:ext>
            </a:extLst>
          </p:cNvPr>
          <p:cNvSpPr>
            <a:spLocks noGrp="1"/>
          </p:cNvSpPr>
          <p:nvPr>
            <p:ph type="dt" sz="half" idx="10"/>
          </p:nvPr>
        </p:nvSpPr>
        <p:spPr/>
        <p:txBody>
          <a:bodyPr/>
          <a:lstStyle/>
          <a:p>
            <a:fld id="{814A641F-BA86-4173-88C6-8079B21A7DFC}" type="datetimeFigureOut">
              <a:rPr lang="ru-RU" smtClean="0"/>
              <a:pPr/>
              <a:t>30.09.2022</a:t>
            </a:fld>
            <a:endParaRPr lang="ru-RU"/>
          </a:p>
        </p:txBody>
      </p:sp>
      <p:sp>
        <p:nvSpPr>
          <p:cNvPr id="5" name="Footer Placeholder 4">
            <a:extLst>
              <a:ext uri="{FF2B5EF4-FFF2-40B4-BE49-F238E27FC236}">
                <a16:creationId xmlns:a16="http://schemas.microsoft.com/office/drawing/2014/main" xmlns="" id="{0718FA4F-6329-406A-83AF-D04161DD715B}"/>
              </a:ext>
            </a:extLst>
          </p:cNvPr>
          <p:cNvSpPr>
            <a:spLocks noGrp="1"/>
          </p:cNvSpPr>
          <p:nvPr>
            <p:ph type="ftr" sz="quarter" idx="11"/>
          </p:nvPr>
        </p:nvSpPr>
        <p:spPr/>
        <p:txBody>
          <a:bodyPr/>
          <a:lstStyle/>
          <a:p>
            <a:endParaRPr lang="ru-RU"/>
          </a:p>
        </p:txBody>
      </p:sp>
      <p:sp>
        <p:nvSpPr>
          <p:cNvPr id="6" name="Slide Number Placeholder 5">
            <a:extLst>
              <a:ext uri="{FF2B5EF4-FFF2-40B4-BE49-F238E27FC236}">
                <a16:creationId xmlns:a16="http://schemas.microsoft.com/office/drawing/2014/main" xmlns="" id="{36D0EB62-E36A-475C-AF20-598020A3C570}"/>
              </a:ext>
            </a:extLst>
          </p:cNvPr>
          <p:cNvSpPr>
            <a:spLocks noGrp="1"/>
          </p:cNvSpPr>
          <p:nvPr>
            <p:ph type="sldNum" sz="quarter" idx="12"/>
          </p:nvPr>
        </p:nvSpPr>
        <p:spPr/>
        <p:txBody>
          <a:bodyPr/>
          <a:lstStyle/>
          <a:p>
            <a:fld id="{BE7C145E-2D9F-4703-A7F6-778273F0BCC8}" type="slidenum">
              <a:rPr lang="ru-RU" smtClean="0"/>
              <a:pPr/>
              <a:t>‹#›</a:t>
            </a:fld>
            <a:endParaRPr lang="ru-RU"/>
          </a:p>
        </p:txBody>
      </p:sp>
    </p:spTree>
    <p:extLst>
      <p:ext uri="{BB962C8B-B14F-4D97-AF65-F5344CB8AC3E}">
        <p14:creationId xmlns:p14="http://schemas.microsoft.com/office/powerpoint/2010/main" xmlns="" val="33150277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F200228-4C35-4837-B529-4F2DCFDF506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ru-RU"/>
          </a:p>
        </p:txBody>
      </p:sp>
      <p:sp>
        <p:nvSpPr>
          <p:cNvPr id="3" name="Text Placeholder 2">
            <a:extLst>
              <a:ext uri="{FF2B5EF4-FFF2-40B4-BE49-F238E27FC236}">
                <a16:creationId xmlns:a16="http://schemas.microsoft.com/office/drawing/2014/main" xmlns="" id="{0D25F385-4F0E-4B9E-BB87-E711B364A96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74BC0AFA-D8D8-4B5F-99FA-1178E67E556C}"/>
              </a:ext>
            </a:extLst>
          </p:cNvPr>
          <p:cNvSpPr>
            <a:spLocks noGrp="1"/>
          </p:cNvSpPr>
          <p:nvPr>
            <p:ph type="dt" sz="half" idx="10"/>
          </p:nvPr>
        </p:nvSpPr>
        <p:spPr/>
        <p:txBody>
          <a:bodyPr/>
          <a:lstStyle/>
          <a:p>
            <a:fld id="{814A641F-BA86-4173-88C6-8079B21A7DFC}" type="datetimeFigureOut">
              <a:rPr lang="ru-RU" smtClean="0"/>
              <a:pPr/>
              <a:t>30.09.2022</a:t>
            </a:fld>
            <a:endParaRPr lang="ru-RU"/>
          </a:p>
        </p:txBody>
      </p:sp>
      <p:sp>
        <p:nvSpPr>
          <p:cNvPr id="5" name="Footer Placeholder 4">
            <a:extLst>
              <a:ext uri="{FF2B5EF4-FFF2-40B4-BE49-F238E27FC236}">
                <a16:creationId xmlns:a16="http://schemas.microsoft.com/office/drawing/2014/main" xmlns="" id="{E91BA231-2302-4929-AAA7-79F20DDBD62E}"/>
              </a:ext>
            </a:extLst>
          </p:cNvPr>
          <p:cNvSpPr>
            <a:spLocks noGrp="1"/>
          </p:cNvSpPr>
          <p:nvPr>
            <p:ph type="ftr" sz="quarter" idx="11"/>
          </p:nvPr>
        </p:nvSpPr>
        <p:spPr/>
        <p:txBody>
          <a:bodyPr/>
          <a:lstStyle/>
          <a:p>
            <a:endParaRPr lang="ru-RU"/>
          </a:p>
        </p:txBody>
      </p:sp>
      <p:sp>
        <p:nvSpPr>
          <p:cNvPr id="6" name="Slide Number Placeholder 5">
            <a:extLst>
              <a:ext uri="{FF2B5EF4-FFF2-40B4-BE49-F238E27FC236}">
                <a16:creationId xmlns:a16="http://schemas.microsoft.com/office/drawing/2014/main" xmlns="" id="{7111F8FD-3A6E-4192-B3C6-8F2BD1E2D8E3}"/>
              </a:ext>
            </a:extLst>
          </p:cNvPr>
          <p:cNvSpPr>
            <a:spLocks noGrp="1"/>
          </p:cNvSpPr>
          <p:nvPr>
            <p:ph type="sldNum" sz="quarter" idx="12"/>
          </p:nvPr>
        </p:nvSpPr>
        <p:spPr/>
        <p:txBody>
          <a:bodyPr/>
          <a:lstStyle/>
          <a:p>
            <a:fld id="{BE7C145E-2D9F-4703-A7F6-778273F0BCC8}" type="slidenum">
              <a:rPr lang="ru-RU" smtClean="0"/>
              <a:pPr/>
              <a:t>‹#›</a:t>
            </a:fld>
            <a:endParaRPr lang="ru-RU"/>
          </a:p>
        </p:txBody>
      </p:sp>
    </p:spTree>
    <p:extLst>
      <p:ext uri="{BB962C8B-B14F-4D97-AF65-F5344CB8AC3E}">
        <p14:creationId xmlns:p14="http://schemas.microsoft.com/office/powerpoint/2010/main" xmlns="" val="7682391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175912A-3164-4849-92D9-50CD4926980B}"/>
              </a:ext>
            </a:extLst>
          </p:cNvPr>
          <p:cNvSpPr>
            <a:spLocks noGrp="1"/>
          </p:cNvSpPr>
          <p:nvPr>
            <p:ph type="title"/>
          </p:nvPr>
        </p:nvSpPr>
        <p:spPr/>
        <p:txBody>
          <a:bodyPr/>
          <a:lstStyle/>
          <a:p>
            <a:r>
              <a:rPr lang="en-US"/>
              <a:t>Click to edit Master title style</a:t>
            </a:r>
            <a:endParaRPr lang="ru-RU"/>
          </a:p>
        </p:txBody>
      </p:sp>
      <p:sp>
        <p:nvSpPr>
          <p:cNvPr id="3" name="Content Placeholder 2">
            <a:extLst>
              <a:ext uri="{FF2B5EF4-FFF2-40B4-BE49-F238E27FC236}">
                <a16:creationId xmlns:a16="http://schemas.microsoft.com/office/drawing/2014/main" xmlns="" id="{F8BFDA66-9027-44DA-8CF8-EDABBA6FFC9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4" name="Content Placeholder 3">
            <a:extLst>
              <a:ext uri="{FF2B5EF4-FFF2-40B4-BE49-F238E27FC236}">
                <a16:creationId xmlns:a16="http://schemas.microsoft.com/office/drawing/2014/main" xmlns="" id="{4DF1BC02-0F82-4BF2-BCC4-24C3F12B8B0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5" name="Date Placeholder 4">
            <a:extLst>
              <a:ext uri="{FF2B5EF4-FFF2-40B4-BE49-F238E27FC236}">
                <a16:creationId xmlns:a16="http://schemas.microsoft.com/office/drawing/2014/main" xmlns="" id="{68478292-51E6-4125-93D0-9C44D6374188}"/>
              </a:ext>
            </a:extLst>
          </p:cNvPr>
          <p:cNvSpPr>
            <a:spLocks noGrp="1"/>
          </p:cNvSpPr>
          <p:nvPr>
            <p:ph type="dt" sz="half" idx="10"/>
          </p:nvPr>
        </p:nvSpPr>
        <p:spPr/>
        <p:txBody>
          <a:bodyPr/>
          <a:lstStyle/>
          <a:p>
            <a:fld id="{814A641F-BA86-4173-88C6-8079B21A7DFC}" type="datetimeFigureOut">
              <a:rPr lang="ru-RU" smtClean="0"/>
              <a:pPr/>
              <a:t>30.09.2022</a:t>
            </a:fld>
            <a:endParaRPr lang="ru-RU"/>
          </a:p>
        </p:txBody>
      </p:sp>
      <p:sp>
        <p:nvSpPr>
          <p:cNvPr id="6" name="Footer Placeholder 5">
            <a:extLst>
              <a:ext uri="{FF2B5EF4-FFF2-40B4-BE49-F238E27FC236}">
                <a16:creationId xmlns:a16="http://schemas.microsoft.com/office/drawing/2014/main" xmlns="" id="{41F29834-A754-4758-A3C8-7FA68810EFB9}"/>
              </a:ext>
            </a:extLst>
          </p:cNvPr>
          <p:cNvSpPr>
            <a:spLocks noGrp="1"/>
          </p:cNvSpPr>
          <p:nvPr>
            <p:ph type="ftr" sz="quarter" idx="11"/>
          </p:nvPr>
        </p:nvSpPr>
        <p:spPr/>
        <p:txBody>
          <a:bodyPr/>
          <a:lstStyle/>
          <a:p>
            <a:endParaRPr lang="ru-RU"/>
          </a:p>
        </p:txBody>
      </p:sp>
      <p:sp>
        <p:nvSpPr>
          <p:cNvPr id="7" name="Slide Number Placeholder 6">
            <a:extLst>
              <a:ext uri="{FF2B5EF4-FFF2-40B4-BE49-F238E27FC236}">
                <a16:creationId xmlns:a16="http://schemas.microsoft.com/office/drawing/2014/main" xmlns="" id="{125F079B-A2EC-401B-9CEA-3135BD70AC9A}"/>
              </a:ext>
            </a:extLst>
          </p:cNvPr>
          <p:cNvSpPr>
            <a:spLocks noGrp="1"/>
          </p:cNvSpPr>
          <p:nvPr>
            <p:ph type="sldNum" sz="quarter" idx="12"/>
          </p:nvPr>
        </p:nvSpPr>
        <p:spPr/>
        <p:txBody>
          <a:bodyPr/>
          <a:lstStyle/>
          <a:p>
            <a:fld id="{BE7C145E-2D9F-4703-A7F6-778273F0BCC8}" type="slidenum">
              <a:rPr lang="ru-RU" smtClean="0"/>
              <a:pPr/>
              <a:t>‹#›</a:t>
            </a:fld>
            <a:endParaRPr lang="ru-RU"/>
          </a:p>
        </p:txBody>
      </p:sp>
    </p:spTree>
    <p:extLst>
      <p:ext uri="{BB962C8B-B14F-4D97-AF65-F5344CB8AC3E}">
        <p14:creationId xmlns:p14="http://schemas.microsoft.com/office/powerpoint/2010/main" xmlns="" val="24945073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BA01402-A1F0-422A-849E-5F965973B150}"/>
              </a:ext>
            </a:extLst>
          </p:cNvPr>
          <p:cNvSpPr>
            <a:spLocks noGrp="1"/>
          </p:cNvSpPr>
          <p:nvPr>
            <p:ph type="title"/>
          </p:nvPr>
        </p:nvSpPr>
        <p:spPr>
          <a:xfrm>
            <a:off x="839788" y="365125"/>
            <a:ext cx="10515600" cy="1325563"/>
          </a:xfrm>
        </p:spPr>
        <p:txBody>
          <a:bodyPr/>
          <a:lstStyle/>
          <a:p>
            <a:r>
              <a:rPr lang="en-US"/>
              <a:t>Click to edit Master title style</a:t>
            </a:r>
            <a:endParaRPr lang="ru-RU"/>
          </a:p>
        </p:txBody>
      </p:sp>
      <p:sp>
        <p:nvSpPr>
          <p:cNvPr id="3" name="Text Placeholder 2">
            <a:extLst>
              <a:ext uri="{FF2B5EF4-FFF2-40B4-BE49-F238E27FC236}">
                <a16:creationId xmlns:a16="http://schemas.microsoft.com/office/drawing/2014/main" xmlns="" id="{F85E174D-20F1-41C0-9EBA-10332B6EF5D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BDC64B6A-0D23-47B1-918B-38A0D2CE251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5" name="Text Placeholder 4">
            <a:extLst>
              <a:ext uri="{FF2B5EF4-FFF2-40B4-BE49-F238E27FC236}">
                <a16:creationId xmlns:a16="http://schemas.microsoft.com/office/drawing/2014/main" xmlns="" id="{0B4149D9-3405-4AF3-898F-4734ABDAAC4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57C4BF3E-BEDB-46A8-B962-995FA6FE371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7" name="Date Placeholder 6">
            <a:extLst>
              <a:ext uri="{FF2B5EF4-FFF2-40B4-BE49-F238E27FC236}">
                <a16:creationId xmlns:a16="http://schemas.microsoft.com/office/drawing/2014/main" xmlns="" id="{5D116AA9-61C5-4A0B-8417-B004EB6ED189}"/>
              </a:ext>
            </a:extLst>
          </p:cNvPr>
          <p:cNvSpPr>
            <a:spLocks noGrp="1"/>
          </p:cNvSpPr>
          <p:nvPr>
            <p:ph type="dt" sz="half" idx="10"/>
          </p:nvPr>
        </p:nvSpPr>
        <p:spPr/>
        <p:txBody>
          <a:bodyPr/>
          <a:lstStyle/>
          <a:p>
            <a:fld id="{814A641F-BA86-4173-88C6-8079B21A7DFC}" type="datetimeFigureOut">
              <a:rPr lang="ru-RU" smtClean="0"/>
              <a:pPr/>
              <a:t>30.09.2022</a:t>
            </a:fld>
            <a:endParaRPr lang="ru-RU"/>
          </a:p>
        </p:txBody>
      </p:sp>
      <p:sp>
        <p:nvSpPr>
          <p:cNvPr id="8" name="Footer Placeholder 7">
            <a:extLst>
              <a:ext uri="{FF2B5EF4-FFF2-40B4-BE49-F238E27FC236}">
                <a16:creationId xmlns:a16="http://schemas.microsoft.com/office/drawing/2014/main" xmlns="" id="{3C16B43E-031E-4018-A532-25B7D90563B6}"/>
              </a:ext>
            </a:extLst>
          </p:cNvPr>
          <p:cNvSpPr>
            <a:spLocks noGrp="1"/>
          </p:cNvSpPr>
          <p:nvPr>
            <p:ph type="ftr" sz="quarter" idx="11"/>
          </p:nvPr>
        </p:nvSpPr>
        <p:spPr/>
        <p:txBody>
          <a:bodyPr/>
          <a:lstStyle/>
          <a:p>
            <a:endParaRPr lang="ru-RU"/>
          </a:p>
        </p:txBody>
      </p:sp>
      <p:sp>
        <p:nvSpPr>
          <p:cNvPr id="9" name="Slide Number Placeholder 8">
            <a:extLst>
              <a:ext uri="{FF2B5EF4-FFF2-40B4-BE49-F238E27FC236}">
                <a16:creationId xmlns:a16="http://schemas.microsoft.com/office/drawing/2014/main" xmlns="" id="{AC7D6348-14BF-445A-B702-DE740ECD2E66}"/>
              </a:ext>
            </a:extLst>
          </p:cNvPr>
          <p:cNvSpPr>
            <a:spLocks noGrp="1"/>
          </p:cNvSpPr>
          <p:nvPr>
            <p:ph type="sldNum" sz="quarter" idx="12"/>
          </p:nvPr>
        </p:nvSpPr>
        <p:spPr/>
        <p:txBody>
          <a:bodyPr/>
          <a:lstStyle/>
          <a:p>
            <a:fld id="{BE7C145E-2D9F-4703-A7F6-778273F0BCC8}" type="slidenum">
              <a:rPr lang="ru-RU" smtClean="0"/>
              <a:pPr/>
              <a:t>‹#›</a:t>
            </a:fld>
            <a:endParaRPr lang="ru-RU"/>
          </a:p>
        </p:txBody>
      </p:sp>
    </p:spTree>
    <p:extLst>
      <p:ext uri="{BB962C8B-B14F-4D97-AF65-F5344CB8AC3E}">
        <p14:creationId xmlns:p14="http://schemas.microsoft.com/office/powerpoint/2010/main" xmlns="" val="2467627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950E0D1-6445-4DD5-B2B6-A763A59B3E40}"/>
              </a:ext>
            </a:extLst>
          </p:cNvPr>
          <p:cNvSpPr>
            <a:spLocks noGrp="1"/>
          </p:cNvSpPr>
          <p:nvPr>
            <p:ph type="title"/>
          </p:nvPr>
        </p:nvSpPr>
        <p:spPr/>
        <p:txBody>
          <a:bodyPr/>
          <a:lstStyle/>
          <a:p>
            <a:r>
              <a:rPr lang="en-US"/>
              <a:t>Click to edit Master title style</a:t>
            </a:r>
            <a:endParaRPr lang="ru-RU"/>
          </a:p>
        </p:txBody>
      </p:sp>
      <p:sp>
        <p:nvSpPr>
          <p:cNvPr id="3" name="Date Placeholder 2">
            <a:extLst>
              <a:ext uri="{FF2B5EF4-FFF2-40B4-BE49-F238E27FC236}">
                <a16:creationId xmlns:a16="http://schemas.microsoft.com/office/drawing/2014/main" xmlns="" id="{5FA77FED-0570-4347-8048-DE23D20B84C4}"/>
              </a:ext>
            </a:extLst>
          </p:cNvPr>
          <p:cNvSpPr>
            <a:spLocks noGrp="1"/>
          </p:cNvSpPr>
          <p:nvPr>
            <p:ph type="dt" sz="half" idx="10"/>
          </p:nvPr>
        </p:nvSpPr>
        <p:spPr/>
        <p:txBody>
          <a:bodyPr/>
          <a:lstStyle/>
          <a:p>
            <a:fld id="{814A641F-BA86-4173-88C6-8079B21A7DFC}" type="datetimeFigureOut">
              <a:rPr lang="ru-RU" smtClean="0"/>
              <a:pPr/>
              <a:t>30.09.2022</a:t>
            </a:fld>
            <a:endParaRPr lang="ru-RU"/>
          </a:p>
        </p:txBody>
      </p:sp>
      <p:sp>
        <p:nvSpPr>
          <p:cNvPr id="4" name="Footer Placeholder 3">
            <a:extLst>
              <a:ext uri="{FF2B5EF4-FFF2-40B4-BE49-F238E27FC236}">
                <a16:creationId xmlns:a16="http://schemas.microsoft.com/office/drawing/2014/main" xmlns="" id="{8F0C722B-C7CF-42AF-B59C-E695662935D2}"/>
              </a:ext>
            </a:extLst>
          </p:cNvPr>
          <p:cNvSpPr>
            <a:spLocks noGrp="1"/>
          </p:cNvSpPr>
          <p:nvPr>
            <p:ph type="ftr" sz="quarter" idx="11"/>
          </p:nvPr>
        </p:nvSpPr>
        <p:spPr/>
        <p:txBody>
          <a:bodyPr/>
          <a:lstStyle/>
          <a:p>
            <a:endParaRPr lang="ru-RU"/>
          </a:p>
        </p:txBody>
      </p:sp>
      <p:sp>
        <p:nvSpPr>
          <p:cNvPr id="5" name="Slide Number Placeholder 4">
            <a:extLst>
              <a:ext uri="{FF2B5EF4-FFF2-40B4-BE49-F238E27FC236}">
                <a16:creationId xmlns:a16="http://schemas.microsoft.com/office/drawing/2014/main" xmlns="" id="{E8BFB3B2-1359-4564-8712-71D7C32472E9}"/>
              </a:ext>
            </a:extLst>
          </p:cNvPr>
          <p:cNvSpPr>
            <a:spLocks noGrp="1"/>
          </p:cNvSpPr>
          <p:nvPr>
            <p:ph type="sldNum" sz="quarter" idx="12"/>
          </p:nvPr>
        </p:nvSpPr>
        <p:spPr/>
        <p:txBody>
          <a:bodyPr/>
          <a:lstStyle/>
          <a:p>
            <a:fld id="{BE7C145E-2D9F-4703-A7F6-778273F0BCC8}" type="slidenum">
              <a:rPr lang="ru-RU" smtClean="0"/>
              <a:pPr/>
              <a:t>‹#›</a:t>
            </a:fld>
            <a:endParaRPr lang="ru-RU"/>
          </a:p>
        </p:txBody>
      </p:sp>
    </p:spTree>
    <p:extLst>
      <p:ext uri="{BB962C8B-B14F-4D97-AF65-F5344CB8AC3E}">
        <p14:creationId xmlns:p14="http://schemas.microsoft.com/office/powerpoint/2010/main" xmlns="" val="13763385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D0017B19-AAE2-4F2E-99E4-FCC43D9A190D}"/>
              </a:ext>
            </a:extLst>
          </p:cNvPr>
          <p:cNvSpPr>
            <a:spLocks noGrp="1"/>
          </p:cNvSpPr>
          <p:nvPr>
            <p:ph type="dt" sz="half" idx="10"/>
          </p:nvPr>
        </p:nvSpPr>
        <p:spPr/>
        <p:txBody>
          <a:bodyPr/>
          <a:lstStyle/>
          <a:p>
            <a:fld id="{814A641F-BA86-4173-88C6-8079B21A7DFC}" type="datetimeFigureOut">
              <a:rPr lang="ru-RU" smtClean="0"/>
              <a:pPr/>
              <a:t>30.09.2022</a:t>
            </a:fld>
            <a:endParaRPr lang="ru-RU"/>
          </a:p>
        </p:txBody>
      </p:sp>
      <p:sp>
        <p:nvSpPr>
          <p:cNvPr id="3" name="Footer Placeholder 2">
            <a:extLst>
              <a:ext uri="{FF2B5EF4-FFF2-40B4-BE49-F238E27FC236}">
                <a16:creationId xmlns:a16="http://schemas.microsoft.com/office/drawing/2014/main" xmlns="" id="{76FBD1FF-2BF0-4959-891C-A968251DD71D}"/>
              </a:ext>
            </a:extLst>
          </p:cNvPr>
          <p:cNvSpPr>
            <a:spLocks noGrp="1"/>
          </p:cNvSpPr>
          <p:nvPr>
            <p:ph type="ftr" sz="quarter" idx="11"/>
          </p:nvPr>
        </p:nvSpPr>
        <p:spPr/>
        <p:txBody>
          <a:bodyPr/>
          <a:lstStyle/>
          <a:p>
            <a:endParaRPr lang="ru-RU"/>
          </a:p>
        </p:txBody>
      </p:sp>
      <p:sp>
        <p:nvSpPr>
          <p:cNvPr id="4" name="Slide Number Placeholder 3">
            <a:extLst>
              <a:ext uri="{FF2B5EF4-FFF2-40B4-BE49-F238E27FC236}">
                <a16:creationId xmlns:a16="http://schemas.microsoft.com/office/drawing/2014/main" xmlns="" id="{A372E706-835D-4E27-A4D8-404E57B4A70E}"/>
              </a:ext>
            </a:extLst>
          </p:cNvPr>
          <p:cNvSpPr>
            <a:spLocks noGrp="1"/>
          </p:cNvSpPr>
          <p:nvPr>
            <p:ph type="sldNum" sz="quarter" idx="12"/>
          </p:nvPr>
        </p:nvSpPr>
        <p:spPr/>
        <p:txBody>
          <a:bodyPr/>
          <a:lstStyle/>
          <a:p>
            <a:fld id="{BE7C145E-2D9F-4703-A7F6-778273F0BCC8}" type="slidenum">
              <a:rPr lang="ru-RU" smtClean="0"/>
              <a:pPr/>
              <a:t>‹#›</a:t>
            </a:fld>
            <a:endParaRPr lang="ru-RU"/>
          </a:p>
        </p:txBody>
      </p:sp>
    </p:spTree>
    <p:extLst>
      <p:ext uri="{BB962C8B-B14F-4D97-AF65-F5344CB8AC3E}">
        <p14:creationId xmlns:p14="http://schemas.microsoft.com/office/powerpoint/2010/main" xmlns="" val="32558523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0325A09-C30A-4E28-AA08-C6C96A8A4E9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ru-RU"/>
          </a:p>
        </p:txBody>
      </p:sp>
      <p:sp>
        <p:nvSpPr>
          <p:cNvPr id="3" name="Content Placeholder 2">
            <a:extLst>
              <a:ext uri="{FF2B5EF4-FFF2-40B4-BE49-F238E27FC236}">
                <a16:creationId xmlns:a16="http://schemas.microsoft.com/office/drawing/2014/main" xmlns="" id="{50D3BC17-0582-4A62-97A0-58C570E0AAD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4" name="Text Placeholder 3">
            <a:extLst>
              <a:ext uri="{FF2B5EF4-FFF2-40B4-BE49-F238E27FC236}">
                <a16:creationId xmlns:a16="http://schemas.microsoft.com/office/drawing/2014/main" xmlns="" id="{F065ECA0-17E7-476C-9EB2-56481F108F5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C2A31D4D-A9D7-4F21-A8C8-0699F20C696A}"/>
              </a:ext>
            </a:extLst>
          </p:cNvPr>
          <p:cNvSpPr>
            <a:spLocks noGrp="1"/>
          </p:cNvSpPr>
          <p:nvPr>
            <p:ph type="dt" sz="half" idx="10"/>
          </p:nvPr>
        </p:nvSpPr>
        <p:spPr/>
        <p:txBody>
          <a:bodyPr/>
          <a:lstStyle/>
          <a:p>
            <a:fld id="{814A641F-BA86-4173-88C6-8079B21A7DFC}" type="datetimeFigureOut">
              <a:rPr lang="ru-RU" smtClean="0"/>
              <a:pPr/>
              <a:t>30.09.2022</a:t>
            </a:fld>
            <a:endParaRPr lang="ru-RU"/>
          </a:p>
        </p:txBody>
      </p:sp>
      <p:sp>
        <p:nvSpPr>
          <p:cNvPr id="6" name="Footer Placeholder 5">
            <a:extLst>
              <a:ext uri="{FF2B5EF4-FFF2-40B4-BE49-F238E27FC236}">
                <a16:creationId xmlns:a16="http://schemas.microsoft.com/office/drawing/2014/main" xmlns="" id="{BEDCFF55-84E9-4F7E-9C18-F2A5D2485144}"/>
              </a:ext>
            </a:extLst>
          </p:cNvPr>
          <p:cNvSpPr>
            <a:spLocks noGrp="1"/>
          </p:cNvSpPr>
          <p:nvPr>
            <p:ph type="ftr" sz="quarter" idx="11"/>
          </p:nvPr>
        </p:nvSpPr>
        <p:spPr/>
        <p:txBody>
          <a:bodyPr/>
          <a:lstStyle/>
          <a:p>
            <a:endParaRPr lang="ru-RU"/>
          </a:p>
        </p:txBody>
      </p:sp>
      <p:sp>
        <p:nvSpPr>
          <p:cNvPr id="7" name="Slide Number Placeholder 6">
            <a:extLst>
              <a:ext uri="{FF2B5EF4-FFF2-40B4-BE49-F238E27FC236}">
                <a16:creationId xmlns:a16="http://schemas.microsoft.com/office/drawing/2014/main" xmlns="" id="{528CF99C-2263-4F32-A847-4026D11AAE52}"/>
              </a:ext>
            </a:extLst>
          </p:cNvPr>
          <p:cNvSpPr>
            <a:spLocks noGrp="1"/>
          </p:cNvSpPr>
          <p:nvPr>
            <p:ph type="sldNum" sz="quarter" idx="12"/>
          </p:nvPr>
        </p:nvSpPr>
        <p:spPr/>
        <p:txBody>
          <a:bodyPr/>
          <a:lstStyle/>
          <a:p>
            <a:fld id="{BE7C145E-2D9F-4703-A7F6-778273F0BCC8}" type="slidenum">
              <a:rPr lang="ru-RU" smtClean="0"/>
              <a:pPr/>
              <a:t>‹#›</a:t>
            </a:fld>
            <a:endParaRPr lang="ru-RU"/>
          </a:p>
        </p:txBody>
      </p:sp>
    </p:spTree>
    <p:extLst>
      <p:ext uri="{BB962C8B-B14F-4D97-AF65-F5344CB8AC3E}">
        <p14:creationId xmlns:p14="http://schemas.microsoft.com/office/powerpoint/2010/main" xmlns="" val="1621283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FDFC097-FB18-4E91-844D-20E8FE2B150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ru-RU"/>
          </a:p>
        </p:txBody>
      </p:sp>
      <p:sp>
        <p:nvSpPr>
          <p:cNvPr id="3" name="Picture Placeholder 2">
            <a:extLst>
              <a:ext uri="{FF2B5EF4-FFF2-40B4-BE49-F238E27FC236}">
                <a16:creationId xmlns:a16="http://schemas.microsoft.com/office/drawing/2014/main" xmlns="" id="{7BA5BEB5-BF63-46C9-804A-2B4A36D30EE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Text Placeholder 3">
            <a:extLst>
              <a:ext uri="{FF2B5EF4-FFF2-40B4-BE49-F238E27FC236}">
                <a16:creationId xmlns:a16="http://schemas.microsoft.com/office/drawing/2014/main" xmlns="" id="{DD300247-F000-4EE2-B188-480E4F3F753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28987FB8-A56D-44CA-B5A6-0FE20289B2E5}"/>
              </a:ext>
            </a:extLst>
          </p:cNvPr>
          <p:cNvSpPr>
            <a:spLocks noGrp="1"/>
          </p:cNvSpPr>
          <p:nvPr>
            <p:ph type="dt" sz="half" idx="10"/>
          </p:nvPr>
        </p:nvSpPr>
        <p:spPr/>
        <p:txBody>
          <a:bodyPr/>
          <a:lstStyle/>
          <a:p>
            <a:fld id="{814A641F-BA86-4173-88C6-8079B21A7DFC}" type="datetimeFigureOut">
              <a:rPr lang="ru-RU" smtClean="0"/>
              <a:pPr/>
              <a:t>30.09.2022</a:t>
            </a:fld>
            <a:endParaRPr lang="ru-RU"/>
          </a:p>
        </p:txBody>
      </p:sp>
      <p:sp>
        <p:nvSpPr>
          <p:cNvPr id="6" name="Footer Placeholder 5">
            <a:extLst>
              <a:ext uri="{FF2B5EF4-FFF2-40B4-BE49-F238E27FC236}">
                <a16:creationId xmlns:a16="http://schemas.microsoft.com/office/drawing/2014/main" xmlns="" id="{41E1C525-DB94-4131-B0F7-CFC0D2A0C3BD}"/>
              </a:ext>
            </a:extLst>
          </p:cNvPr>
          <p:cNvSpPr>
            <a:spLocks noGrp="1"/>
          </p:cNvSpPr>
          <p:nvPr>
            <p:ph type="ftr" sz="quarter" idx="11"/>
          </p:nvPr>
        </p:nvSpPr>
        <p:spPr/>
        <p:txBody>
          <a:bodyPr/>
          <a:lstStyle/>
          <a:p>
            <a:endParaRPr lang="ru-RU"/>
          </a:p>
        </p:txBody>
      </p:sp>
      <p:sp>
        <p:nvSpPr>
          <p:cNvPr id="7" name="Slide Number Placeholder 6">
            <a:extLst>
              <a:ext uri="{FF2B5EF4-FFF2-40B4-BE49-F238E27FC236}">
                <a16:creationId xmlns:a16="http://schemas.microsoft.com/office/drawing/2014/main" xmlns="" id="{9222E7BD-7B12-4288-A30C-FE6B5FA46EC2}"/>
              </a:ext>
            </a:extLst>
          </p:cNvPr>
          <p:cNvSpPr>
            <a:spLocks noGrp="1"/>
          </p:cNvSpPr>
          <p:nvPr>
            <p:ph type="sldNum" sz="quarter" idx="12"/>
          </p:nvPr>
        </p:nvSpPr>
        <p:spPr/>
        <p:txBody>
          <a:bodyPr/>
          <a:lstStyle/>
          <a:p>
            <a:fld id="{BE7C145E-2D9F-4703-A7F6-778273F0BCC8}" type="slidenum">
              <a:rPr lang="ru-RU" smtClean="0"/>
              <a:pPr/>
              <a:t>‹#›</a:t>
            </a:fld>
            <a:endParaRPr lang="ru-RU"/>
          </a:p>
        </p:txBody>
      </p:sp>
    </p:spTree>
    <p:extLst>
      <p:ext uri="{BB962C8B-B14F-4D97-AF65-F5344CB8AC3E}">
        <p14:creationId xmlns:p14="http://schemas.microsoft.com/office/powerpoint/2010/main" xmlns="" val="11992818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A9766356-B50F-4C55-8D8D-53815ECD777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ru-RU"/>
          </a:p>
        </p:txBody>
      </p:sp>
      <p:sp>
        <p:nvSpPr>
          <p:cNvPr id="3" name="Text Placeholder 2">
            <a:extLst>
              <a:ext uri="{FF2B5EF4-FFF2-40B4-BE49-F238E27FC236}">
                <a16:creationId xmlns:a16="http://schemas.microsoft.com/office/drawing/2014/main" xmlns="" id="{C5BC0002-EF71-4C04-9C3F-56B5BE3E367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4" name="Date Placeholder 3">
            <a:extLst>
              <a:ext uri="{FF2B5EF4-FFF2-40B4-BE49-F238E27FC236}">
                <a16:creationId xmlns:a16="http://schemas.microsoft.com/office/drawing/2014/main" xmlns="" id="{394B28EF-A0FB-4B2D-BA70-9B457A0EFA0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14A641F-BA86-4173-88C6-8079B21A7DFC}" type="datetimeFigureOut">
              <a:rPr lang="ru-RU" smtClean="0"/>
              <a:pPr/>
              <a:t>30.09.2022</a:t>
            </a:fld>
            <a:endParaRPr lang="ru-RU"/>
          </a:p>
        </p:txBody>
      </p:sp>
      <p:sp>
        <p:nvSpPr>
          <p:cNvPr id="5" name="Footer Placeholder 4">
            <a:extLst>
              <a:ext uri="{FF2B5EF4-FFF2-40B4-BE49-F238E27FC236}">
                <a16:creationId xmlns:a16="http://schemas.microsoft.com/office/drawing/2014/main" xmlns="" id="{25FC0914-42AE-4E5F-BC1A-26380664FBF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Slide Number Placeholder 5">
            <a:extLst>
              <a:ext uri="{FF2B5EF4-FFF2-40B4-BE49-F238E27FC236}">
                <a16:creationId xmlns:a16="http://schemas.microsoft.com/office/drawing/2014/main" xmlns="" id="{FF9A618C-2396-4D7B-9EE6-AFED47AF5D5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E7C145E-2D9F-4703-A7F6-778273F0BCC8}" type="slidenum">
              <a:rPr lang="ru-RU" smtClean="0"/>
              <a:pPr/>
              <a:t>‹#›</a:t>
            </a:fld>
            <a:endParaRPr lang="ru-RU"/>
          </a:p>
        </p:txBody>
      </p:sp>
    </p:spTree>
    <p:extLst>
      <p:ext uri="{BB962C8B-B14F-4D97-AF65-F5344CB8AC3E}">
        <p14:creationId xmlns:p14="http://schemas.microsoft.com/office/powerpoint/2010/main" xmlns="" val="5396861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techtarget.com/searchsoftwarequality/definition/versioning" TargetMode="External"/><Relationship Id="rId2" Type="http://schemas.openxmlformats.org/officeDocument/2006/relationships/hyperlink" Target="https://www.techtarget.com/searchcontentmanagement/definition/taxonomy" TargetMode="External"/><Relationship Id="rId1" Type="http://schemas.openxmlformats.org/officeDocument/2006/relationships/slideLayout" Target="../slideLayouts/slideLayout2.xml"/><Relationship Id="rId4" Type="http://schemas.openxmlformats.org/officeDocument/2006/relationships/hyperlink" Target="https://www.techtarget.com/searchstorage/definition/archive" TargetMode="Externa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techtarget.com/searchcontentmanagement/definition/What-is-digital-asset-management" TargetMode="External"/><Relationship Id="rId2" Type="http://schemas.openxmlformats.org/officeDocument/2006/relationships/hyperlink" Target="https://www.techtarget.com/searchcontentmanagement/definition/content-management-system-CMS" TargetMode="External"/><Relationship Id="rId1" Type="http://schemas.openxmlformats.org/officeDocument/2006/relationships/slideLayout" Target="../slideLayouts/slideLayout2.xml"/><Relationship Id="rId6" Type="http://schemas.openxmlformats.org/officeDocument/2006/relationships/hyperlink" Target="https://www.techtarget.com/whatis/definition/Drupal" TargetMode="External"/><Relationship Id="rId5" Type="http://schemas.openxmlformats.org/officeDocument/2006/relationships/hyperlink" Target="https://www.techtarget.com/whatis/definition/Joomla" TargetMode="External"/><Relationship Id="rId4" Type="http://schemas.openxmlformats.org/officeDocument/2006/relationships/hyperlink" Target="https://www.techtarget.com/searchcontentmanagement/definition/WordPres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 name="Rectangle 32">
            <a:extLst>
              <a:ext uri="{FF2B5EF4-FFF2-40B4-BE49-F238E27FC236}">
                <a16:creationId xmlns:a16="http://schemas.microsoft.com/office/drawing/2014/main" xmlns="" id="{88294908-8B00-4F58-BBBA-20F71A40AA9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Freeform: Shape 34">
            <a:extLst>
              <a:ext uri="{FF2B5EF4-FFF2-40B4-BE49-F238E27FC236}">
                <a16:creationId xmlns:a16="http://schemas.microsoft.com/office/drawing/2014/main" xmlns="" id="{4364C879-1404-4203-8E9D-CC5DE0A621A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82782" y="-1386168"/>
            <a:ext cx="2424873" cy="3611191"/>
          </a:xfrm>
          <a:custGeom>
            <a:avLst/>
            <a:gdLst>
              <a:gd name="connsiteX0" fmla="*/ 0 w 2424873"/>
              <a:gd name="connsiteY0" fmla="*/ 2424874 h 3611191"/>
              <a:gd name="connsiteX1" fmla="*/ 2424873 w 2424873"/>
              <a:gd name="connsiteY1" fmla="*/ 0 h 3611191"/>
              <a:gd name="connsiteX2" fmla="*/ 2424873 w 2424873"/>
              <a:gd name="connsiteY2" fmla="*/ 3611191 h 3611191"/>
              <a:gd name="connsiteX3" fmla="*/ 1186317 w 2424873"/>
              <a:gd name="connsiteY3" fmla="*/ 3611191 h 3611191"/>
            </a:gdLst>
            <a:ahLst/>
            <a:cxnLst>
              <a:cxn ang="0">
                <a:pos x="connsiteX0" y="connsiteY0"/>
              </a:cxn>
              <a:cxn ang="0">
                <a:pos x="connsiteX1" y="connsiteY1"/>
              </a:cxn>
              <a:cxn ang="0">
                <a:pos x="connsiteX2" y="connsiteY2"/>
              </a:cxn>
              <a:cxn ang="0">
                <a:pos x="connsiteX3" y="connsiteY3"/>
              </a:cxn>
            </a:cxnLst>
            <a:rect l="l" t="t" r="r" b="b"/>
            <a:pathLst>
              <a:path w="2424873" h="3611191">
                <a:moveTo>
                  <a:pt x="0" y="2424874"/>
                </a:moveTo>
                <a:lnTo>
                  <a:pt x="2424873" y="0"/>
                </a:lnTo>
                <a:lnTo>
                  <a:pt x="2424873" y="3611191"/>
                </a:lnTo>
                <a:lnTo>
                  <a:pt x="1186317" y="3611191"/>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7" name="Freeform: Shape 36">
            <a:extLst>
              <a:ext uri="{FF2B5EF4-FFF2-40B4-BE49-F238E27FC236}">
                <a16:creationId xmlns:a16="http://schemas.microsoft.com/office/drawing/2014/main" xmlns="" id="{84617302-4B0D-4351-A6BB-6F0930D943A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1571000" y="-338582"/>
            <a:ext cx="1635955" cy="1635955"/>
          </a:xfrm>
          <a:custGeom>
            <a:avLst/>
            <a:gdLst>
              <a:gd name="connsiteX0" fmla="*/ 0 w 1635955"/>
              <a:gd name="connsiteY0" fmla="*/ 957987 h 1635955"/>
              <a:gd name="connsiteX1" fmla="*/ 957987 w 1635955"/>
              <a:gd name="connsiteY1" fmla="*/ 0 h 1635955"/>
              <a:gd name="connsiteX2" fmla="*/ 1635955 w 1635955"/>
              <a:gd name="connsiteY2" fmla="*/ 0 h 1635955"/>
              <a:gd name="connsiteX3" fmla="*/ 1635955 w 1635955"/>
              <a:gd name="connsiteY3" fmla="*/ 1635955 h 1635955"/>
              <a:gd name="connsiteX4" fmla="*/ 0 w 1635955"/>
              <a:gd name="connsiteY4" fmla="*/ 1635955 h 16359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35955" h="1635955">
                <a:moveTo>
                  <a:pt x="0" y="957987"/>
                </a:moveTo>
                <a:lnTo>
                  <a:pt x="957987" y="0"/>
                </a:lnTo>
                <a:lnTo>
                  <a:pt x="1635955" y="0"/>
                </a:lnTo>
                <a:lnTo>
                  <a:pt x="1635955" y="1635955"/>
                </a:lnTo>
                <a:lnTo>
                  <a:pt x="0" y="1635955"/>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9" name="Freeform: Shape 38">
            <a:extLst>
              <a:ext uri="{FF2B5EF4-FFF2-40B4-BE49-F238E27FC236}">
                <a16:creationId xmlns:a16="http://schemas.microsoft.com/office/drawing/2014/main" xmlns="" id="{DA2C7802-C2E0-4218-8F89-8DD7CCD2CD1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9627985" y="-6588"/>
            <a:ext cx="4059393" cy="2548110"/>
          </a:xfrm>
          <a:custGeom>
            <a:avLst/>
            <a:gdLst>
              <a:gd name="connsiteX0" fmla="*/ 0 w 4059393"/>
              <a:gd name="connsiteY0" fmla="*/ 1511282 h 2548110"/>
              <a:gd name="connsiteX1" fmla="*/ 1511282 w 4059393"/>
              <a:gd name="connsiteY1" fmla="*/ 0 h 2548110"/>
              <a:gd name="connsiteX2" fmla="*/ 4059393 w 4059393"/>
              <a:gd name="connsiteY2" fmla="*/ 2548110 h 2548110"/>
              <a:gd name="connsiteX3" fmla="*/ 0 w 4059393"/>
              <a:gd name="connsiteY3" fmla="*/ 2548110 h 2548110"/>
            </a:gdLst>
            <a:ahLst/>
            <a:cxnLst>
              <a:cxn ang="0">
                <a:pos x="connsiteX0" y="connsiteY0"/>
              </a:cxn>
              <a:cxn ang="0">
                <a:pos x="connsiteX1" y="connsiteY1"/>
              </a:cxn>
              <a:cxn ang="0">
                <a:pos x="connsiteX2" y="connsiteY2"/>
              </a:cxn>
              <a:cxn ang="0">
                <a:pos x="connsiteX3" y="connsiteY3"/>
              </a:cxn>
            </a:cxnLst>
            <a:rect l="l" t="t" r="r" b="b"/>
            <a:pathLst>
              <a:path w="4059393" h="2548110">
                <a:moveTo>
                  <a:pt x="0" y="1511282"/>
                </a:moveTo>
                <a:lnTo>
                  <a:pt x="1511282" y="0"/>
                </a:lnTo>
                <a:lnTo>
                  <a:pt x="4059393" y="2548110"/>
                </a:lnTo>
                <a:lnTo>
                  <a:pt x="0" y="2548110"/>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1" name="Rectangle 40">
            <a:extLst>
              <a:ext uri="{FF2B5EF4-FFF2-40B4-BE49-F238E27FC236}">
                <a16:creationId xmlns:a16="http://schemas.microsoft.com/office/drawing/2014/main" xmlns="" id="{A6D7111A-21E5-4EE9-8A78-10E5530F011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10262924" y="1465780"/>
            <a:ext cx="1185708" cy="118570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3" name="Freeform: Shape 42">
            <a:extLst>
              <a:ext uri="{FF2B5EF4-FFF2-40B4-BE49-F238E27FC236}">
                <a16:creationId xmlns:a16="http://schemas.microsoft.com/office/drawing/2014/main" xmlns="" id="{A3969E80-A77B-49FC-9122-D89AFD5EE11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29557" y="5198743"/>
            <a:ext cx="2444907" cy="2366116"/>
          </a:xfrm>
          <a:custGeom>
            <a:avLst/>
            <a:gdLst>
              <a:gd name="connsiteX0" fmla="*/ 0 w 2203753"/>
              <a:gd name="connsiteY0" fmla="*/ 0 h 2132734"/>
              <a:gd name="connsiteX1" fmla="*/ 2203753 w 2203753"/>
              <a:gd name="connsiteY1" fmla="*/ 0 h 2132734"/>
              <a:gd name="connsiteX2" fmla="*/ 2203753 w 2203753"/>
              <a:gd name="connsiteY2" fmla="*/ 576461 h 2132734"/>
              <a:gd name="connsiteX3" fmla="*/ 647480 w 2203753"/>
              <a:gd name="connsiteY3" fmla="*/ 2132734 h 2132734"/>
              <a:gd name="connsiteX4" fmla="*/ 0 w 2203753"/>
              <a:gd name="connsiteY4" fmla="*/ 1485255 h 213273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03753" h="2132734">
                <a:moveTo>
                  <a:pt x="0" y="0"/>
                </a:moveTo>
                <a:lnTo>
                  <a:pt x="2203753" y="0"/>
                </a:lnTo>
                <a:lnTo>
                  <a:pt x="2203753" y="576461"/>
                </a:lnTo>
                <a:lnTo>
                  <a:pt x="647480" y="2132734"/>
                </a:lnTo>
                <a:lnTo>
                  <a:pt x="0" y="1485255"/>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5" name="Rectangle 44">
            <a:extLst>
              <a:ext uri="{FF2B5EF4-FFF2-40B4-BE49-F238E27FC236}">
                <a16:creationId xmlns:a16="http://schemas.microsoft.com/office/drawing/2014/main" xmlns="" id="{1849CA57-76BD-4CF2-80BA-D7A46A01B7B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1769787" y="5439893"/>
            <a:ext cx="928467" cy="928467"/>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rgbClr val="FFFFFF"/>
              </a:solidFill>
              <a:effectLst>
                <a:outerShdw blurRad="38100" dist="38100" dir="2700000" algn="tl">
                  <a:srgbClr val="000000">
                    <a:alpha val="43137"/>
                  </a:srgbClr>
                </a:outerShdw>
              </a:effectLst>
            </a:endParaRPr>
          </a:p>
        </p:txBody>
      </p:sp>
      <p:sp>
        <p:nvSpPr>
          <p:cNvPr id="47" name="Freeform: Shape 46">
            <a:extLst>
              <a:ext uri="{FF2B5EF4-FFF2-40B4-BE49-F238E27FC236}">
                <a16:creationId xmlns:a16="http://schemas.microsoft.com/office/drawing/2014/main" xmlns="" id="{35E9085E-E730-4768-83D4-6CB7E989715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3401311" y="734311"/>
            <a:ext cx="5389379" cy="5389379"/>
          </a:xfrm>
          <a:custGeom>
            <a:avLst/>
            <a:gdLst>
              <a:gd name="connsiteX0" fmla="*/ 0 w 5389379"/>
              <a:gd name="connsiteY0" fmla="*/ 540040 h 5389379"/>
              <a:gd name="connsiteX1" fmla="*/ 540040 w 5389379"/>
              <a:gd name="connsiteY1" fmla="*/ 0 h 5389379"/>
              <a:gd name="connsiteX2" fmla="*/ 5389379 w 5389379"/>
              <a:gd name="connsiteY2" fmla="*/ 0 h 5389379"/>
              <a:gd name="connsiteX3" fmla="*/ 5389379 w 5389379"/>
              <a:gd name="connsiteY3" fmla="*/ 4838655 h 5389379"/>
              <a:gd name="connsiteX4" fmla="*/ 4838655 w 5389379"/>
              <a:gd name="connsiteY4" fmla="*/ 5389379 h 5389379"/>
              <a:gd name="connsiteX5" fmla="*/ 0 w 5389379"/>
              <a:gd name="connsiteY5" fmla="*/ 5389379 h 53893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389379" h="5389379">
                <a:moveTo>
                  <a:pt x="0" y="540040"/>
                </a:moveTo>
                <a:lnTo>
                  <a:pt x="540040" y="0"/>
                </a:lnTo>
                <a:lnTo>
                  <a:pt x="5389379" y="0"/>
                </a:lnTo>
                <a:lnTo>
                  <a:pt x="5389379" y="4838655"/>
                </a:lnTo>
                <a:lnTo>
                  <a:pt x="4838655" y="5389379"/>
                </a:lnTo>
                <a:lnTo>
                  <a:pt x="0" y="5389379"/>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9" name="Freeform: Shape 48">
            <a:extLst>
              <a:ext uri="{FF2B5EF4-FFF2-40B4-BE49-F238E27FC236}">
                <a16:creationId xmlns:a16="http://schemas.microsoft.com/office/drawing/2014/main" xmlns="" id="{973272FE-A474-4CAE-8CA2-BCC8B476C3F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2700283" y="33283"/>
            <a:ext cx="6791435" cy="6791435"/>
          </a:xfrm>
          <a:custGeom>
            <a:avLst/>
            <a:gdLst>
              <a:gd name="connsiteX0" fmla="*/ 1860938 w 6791435"/>
              <a:gd name="connsiteY0" fmla="*/ 81158 h 6791435"/>
              <a:gd name="connsiteX1" fmla="*/ 1942096 w 6791435"/>
              <a:gd name="connsiteY1" fmla="*/ 0 h 6791435"/>
              <a:gd name="connsiteX2" fmla="*/ 6791435 w 6791435"/>
              <a:gd name="connsiteY2" fmla="*/ 0 h 6791435"/>
              <a:gd name="connsiteX3" fmla="*/ 6791435 w 6791435"/>
              <a:gd name="connsiteY3" fmla="*/ 4838655 h 6791435"/>
              <a:gd name="connsiteX4" fmla="*/ 6710277 w 6791435"/>
              <a:gd name="connsiteY4" fmla="*/ 4919813 h 6791435"/>
              <a:gd name="connsiteX5" fmla="*/ 6710277 w 6791435"/>
              <a:gd name="connsiteY5" fmla="*/ 81158 h 6791435"/>
              <a:gd name="connsiteX6" fmla="*/ 0 w 6791435"/>
              <a:gd name="connsiteY6" fmla="*/ 1942096 h 6791435"/>
              <a:gd name="connsiteX7" fmla="*/ 81158 w 6791435"/>
              <a:gd name="connsiteY7" fmla="*/ 1860938 h 6791435"/>
              <a:gd name="connsiteX8" fmla="*/ 81158 w 6791435"/>
              <a:gd name="connsiteY8" fmla="*/ 6710277 h 6791435"/>
              <a:gd name="connsiteX9" fmla="*/ 4919813 w 6791435"/>
              <a:gd name="connsiteY9" fmla="*/ 6710277 h 6791435"/>
              <a:gd name="connsiteX10" fmla="*/ 4838655 w 6791435"/>
              <a:gd name="connsiteY10" fmla="*/ 6791435 h 6791435"/>
              <a:gd name="connsiteX11" fmla="*/ 0 w 6791435"/>
              <a:gd name="connsiteY11" fmla="*/ 6791435 h 67914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791435" h="6791435">
                <a:moveTo>
                  <a:pt x="1860938" y="81158"/>
                </a:moveTo>
                <a:lnTo>
                  <a:pt x="1942096" y="0"/>
                </a:lnTo>
                <a:lnTo>
                  <a:pt x="6791435" y="0"/>
                </a:lnTo>
                <a:lnTo>
                  <a:pt x="6791435" y="4838655"/>
                </a:lnTo>
                <a:lnTo>
                  <a:pt x="6710277" y="4919813"/>
                </a:lnTo>
                <a:lnTo>
                  <a:pt x="6710277" y="81158"/>
                </a:lnTo>
                <a:close/>
                <a:moveTo>
                  <a:pt x="0" y="1942096"/>
                </a:moveTo>
                <a:lnTo>
                  <a:pt x="81158" y="1860938"/>
                </a:lnTo>
                <a:lnTo>
                  <a:pt x="81158" y="6710277"/>
                </a:lnTo>
                <a:lnTo>
                  <a:pt x="4919813" y="6710277"/>
                </a:lnTo>
                <a:lnTo>
                  <a:pt x="4838655" y="6791435"/>
                </a:lnTo>
                <a:lnTo>
                  <a:pt x="0" y="6791435"/>
                </a:lnTo>
                <a:close/>
              </a:path>
            </a:pathLst>
          </a:custGeom>
          <a:solidFill>
            <a:srgbClr val="FFFFF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3" name="Subtitle 2">
            <a:extLst>
              <a:ext uri="{FF2B5EF4-FFF2-40B4-BE49-F238E27FC236}">
                <a16:creationId xmlns:a16="http://schemas.microsoft.com/office/drawing/2014/main" xmlns="" id="{C7F2BAE9-BFB4-45CD-848C-49A2980B69EB}"/>
              </a:ext>
            </a:extLst>
          </p:cNvPr>
          <p:cNvSpPr>
            <a:spLocks noGrp="1"/>
          </p:cNvSpPr>
          <p:nvPr>
            <p:ph type="subTitle" idx="1"/>
          </p:nvPr>
        </p:nvSpPr>
        <p:spPr>
          <a:xfrm>
            <a:off x="2410629" y="3153679"/>
            <a:ext cx="7621733" cy="792386"/>
          </a:xfrm>
          <a:noFill/>
        </p:spPr>
        <p:txBody>
          <a:bodyPr>
            <a:normAutofit/>
          </a:bodyPr>
          <a:lstStyle/>
          <a:p>
            <a:r>
              <a:rPr lang="en-US" sz="3200" b="1" dirty="0">
                <a:solidFill>
                  <a:srgbClr val="080808"/>
                </a:solidFill>
              </a:rPr>
              <a:t>MEDIA MANAGEMENT AND MARKETING</a:t>
            </a:r>
            <a:endParaRPr lang="ru-RU" sz="3200" b="1" dirty="0">
              <a:solidFill>
                <a:srgbClr val="080808"/>
              </a:solidFill>
            </a:endParaRPr>
          </a:p>
        </p:txBody>
      </p:sp>
      <p:sp>
        <p:nvSpPr>
          <p:cNvPr id="51" name="Freeform: Shape 50">
            <a:extLst>
              <a:ext uri="{FF2B5EF4-FFF2-40B4-BE49-F238E27FC236}">
                <a16:creationId xmlns:a16="http://schemas.microsoft.com/office/drawing/2014/main" xmlns="" id="{E07981EA-05A6-437C-88D7-B377B92B031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9629823" y="5457591"/>
            <a:ext cx="2231794" cy="2568811"/>
          </a:xfrm>
          <a:custGeom>
            <a:avLst/>
            <a:gdLst>
              <a:gd name="connsiteX0" fmla="*/ 0 w 2940086"/>
              <a:gd name="connsiteY0" fmla="*/ 0 h 3384061"/>
              <a:gd name="connsiteX1" fmla="*/ 2496112 w 2940086"/>
              <a:gd name="connsiteY1" fmla="*/ 0 h 3384061"/>
              <a:gd name="connsiteX2" fmla="*/ 2940086 w 2940086"/>
              <a:gd name="connsiteY2" fmla="*/ 443975 h 3384061"/>
              <a:gd name="connsiteX3" fmla="*/ 0 w 2940086"/>
              <a:gd name="connsiteY3" fmla="*/ 3384061 h 3384061"/>
            </a:gdLst>
            <a:ahLst/>
            <a:cxnLst>
              <a:cxn ang="0">
                <a:pos x="connsiteX0" y="connsiteY0"/>
              </a:cxn>
              <a:cxn ang="0">
                <a:pos x="connsiteX1" y="connsiteY1"/>
              </a:cxn>
              <a:cxn ang="0">
                <a:pos x="connsiteX2" y="connsiteY2"/>
              </a:cxn>
              <a:cxn ang="0">
                <a:pos x="connsiteX3" y="connsiteY3"/>
              </a:cxn>
            </a:cxnLst>
            <a:rect l="l" t="t" r="r" b="b"/>
            <a:pathLst>
              <a:path w="2940086" h="3384061">
                <a:moveTo>
                  <a:pt x="0" y="0"/>
                </a:moveTo>
                <a:lnTo>
                  <a:pt x="2496112" y="0"/>
                </a:lnTo>
                <a:lnTo>
                  <a:pt x="2940086" y="443975"/>
                </a:lnTo>
                <a:lnTo>
                  <a:pt x="0" y="3384061"/>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3" name="Rectangle 52">
            <a:extLst>
              <a:ext uri="{FF2B5EF4-FFF2-40B4-BE49-F238E27FC236}">
                <a16:creationId xmlns:a16="http://schemas.microsoft.com/office/drawing/2014/main" xmlns="" id="{15E3C750-986E-4769-B1AE-49289FBEE75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9720059" y="5243545"/>
            <a:ext cx="959985" cy="959985"/>
          </a:xfrm>
          <a:prstGeom prst="rect">
            <a:avLst/>
          </a:pr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xmlns="" val="37257475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 name="Rectangle 32">
            <a:extLst>
              <a:ext uri="{FF2B5EF4-FFF2-40B4-BE49-F238E27FC236}">
                <a16:creationId xmlns:a16="http://schemas.microsoft.com/office/drawing/2014/main" xmlns="" id="{88294908-8B00-4F58-BBBA-20F71A40AA9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Freeform: Shape 34">
            <a:extLst>
              <a:ext uri="{FF2B5EF4-FFF2-40B4-BE49-F238E27FC236}">
                <a16:creationId xmlns:a16="http://schemas.microsoft.com/office/drawing/2014/main" xmlns="" id="{4364C879-1404-4203-8E9D-CC5DE0A621A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82782" y="-1386168"/>
            <a:ext cx="2424873" cy="3611191"/>
          </a:xfrm>
          <a:custGeom>
            <a:avLst/>
            <a:gdLst>
              <a:gd name="connsiteX0" fmla="*/ 0 w 2424873"/>
              <a:gd name="connsiteY0" fmla="*/ 2424874 h 3611191"/>
              <a:gd name="connsiteX1" fmla="*/ 2424873 w 2424873"/>
              <a:gd name="connsiteY1" fmla="*/ 0 h 3611191"/>
              <a:gd name="connsiteX2" fmla="*/ 2424873 w 2424873"/>
              <a:gd name="connsiteY2" fmla="*/ 3611191 h 3611191"/>
              <a:gd name="connsiteX3" fmla="*/ 1186317 w 2424873"/>
              <a:gd name="connsiteY3" fmla="*/ 3611191 h 3611191"/>
            </a:gdLst>
            <a:ahLst/>
            <a:cxnLst>
              <a:cxn ang="0">
                <a:pos x="connsiteX0" y="connsiteY0"/>
              </a:cxn>
              <a:cxn ang="0">
                <a:pos x="connsiteX1" y="connsiteY1"/>
              </a:cxn>
              <a:cxn ang="0">
                <a:pos x="connsiteX2" y="connsiteY2"/>
              </a:cxn>
              <a:cxn ang="0">
                <a:pos x="connsiteX3" y="connsiteY3"/>
              </a:cxn>
            </a:cxnLst>
            <a:rect l="l" t="t" r="r" b="b"/>
            <a:pathLst>
              <a:path w="2424873" h="3611191">
                <a:moveTo>
                  <a:pt x="0" y="2424874"/>
                </a:moveTo>
                <a:lnTo>
                  <a:pt x="2424873" y="0"/>
                </a:lnTo>
                <a:lnTo>
                  <a:pt x="2424873" y="3611191"/>
                </a:lnTo>
                <a:lnTo>
                  <a:pt x="1186317" y="3611191"/>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7" name="Freeform: Shape 36">
            <a:extLst>
              <a:ext uri="{FF2B5EF4-FFF2-40B4-BE49-F238E27FC236}">
                <a16:creationId xmlns:a16="http://schemas.microsoft.com/office/drawing/2014/main" xmlns="" id="{84617302-4B0D-4351-A6BB-6F0930D943A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1571000" y="-338582"/>
            <a:ext cx="1635955" cy="1635955"/>
          </a:xfrm>
          <a:custGeom>
            <a:avLst/>
            <a:gdLst>
              <a:gd name="connsiteX0" fmla="*/ 0 w 1635955"/>
              <a:gd name="connsiteY0" fmla="*/ 957987 h 1635955"/>
              <a:gd name="connsiteX1" fmla="*/ 957987 w 1635955"/>
              <a:gd name="connsiteY1" fmla="*/ 0 h 1635955"/>
              <a:gd name="connsiteX2" fmla="*/ 1635955 w 1635955"/>
              <a:gd name="connsiteY2" fmla="*/ 0 h 1635955"/>
              <a:gd name="connsiteX3" fmla="*/ 1635955 w 1635955"/>
              <a:gd name="connsiteY3" fmla="*/ 1635955 h 1635955"/>
              <a:gd name="connsiteX4" fmla="*/ 0 w 1635955"/>
              <a:gd name="connsiteY4" fmla="*/ 1635955 h 16359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35955" h="1635955">
                <a:moveTo>
                  <a:pt x="0" y="957987"/>
                </a:moveTo>
                <a:lnTo>
                  <a:pt x="957987" y="0"/>
                </a:lnTo>
                <a:lnTo>
                  <a:pt x="1635955" y="0"/>
                </a:lnTo>
                <a:lnTo>
                  <a:pt x="1635955" y="1635955"/>
                </a:lnTo>
                <a:lnTo>
                  <a:pt x="0" y="1635955"/>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9" name="Freeform: Shape 38">
            <a:extLst>
              <a:ext uri="{FF2B5EF4-FFF2-40B4-BE49-F238E27FC236}">
                <a16:creationId xmlns:a16="http://schemas.microsoft.com/office/drawing/2014/main" xmlns="" id="{DA2C7802-C2E0-4218-8F89-8DD7CCD2CD1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9627985" y="-6588"/>
            <a:ext cx="4059393" cy="2548110"/>
          </a:xfrm>
          <a:custGeom>
            <a:avLst/>
            <a:gdLst>
              <a:gd name="connsiteX0" fmla="*/ 0 w 4059393"/>
              <a:gd name="connsiteY0" fmla="*/ 1511282 h 2548110"/>
              <a:gd name="connsiteX1" fmla="*/ 1511282 w 4059393"/>
              <a:gd name="connsiteY1" fmla="*/ 0 h 2548110"/>
              <a:gd name="connsiteX2" fmla="*/ 4059393 w 4059393"/>
              <a:gd name="connsiteY2" fmla="*/ 2548110 h 2548110"/>
              <a:gd name="connsiteX3" fmla="*/ 0 w 4059393"/>
              <a:gd name="connsiteY3" fmla="*/ 2548110 h 2548110"/>
            </a:gdLst>
            <a:ahLst/>
            <a:cxnLst>
              <a:cxn ang="0">
                <a:pos x="connsiteX0" y="connsiteY0"/>
              </a:cxn>
              <a:cxn ang="0">
                <a:pos x="connsiteX1" y="connsiteY1"/>
              </a:cxn>
              <a:cxn ang="0">
                <a:pos x="connsiteX2" y="connsiteY2"/>
              </a:cxn>
              <a:cxn ang="0">
                <a:pos x="connsiteX3" y="connsiteY3"/>
              </a:cxn>
            </a:cxnLst>
            <a:rect l="l" t="t" r="r" b="b"/>
            <a:pathLst>
              <a:path w="4059393" h="2548110">
                <a:moveTo>
                  <a:pt x="0" y="1511282"/>
                </a:moveTo>
                <a:lnTo>
                  <a:pt x="1511282" y="0"/>
                </a:lnTo>
                <a:lnTo>
                  <a:pt x="4059393" y="2548110"/>
                </a:lnTo>
                <a:lnTo>
                  <a:pt x="0" y="2548110"/>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1" name="Rectangle 40">
            <a:extLst>
              <a:ext uri="{FF2B5EF4-FFF2-40B4-BE49-F238E27FC236}">
                <a16:creationId xmlns:a16="http://schemas.microsoft.com/office/drawing/2014/main" xmlns="" id="{A6D7111A-21E5-4EE9-8A78-10E5530F011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10262924" y="1465780"/>
            <a:ext cx="1185708" cy="118570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3" name="Freeform: Shape 42">
            <a:extLst>
              <a:ext uri="{FF2B5EF4-FFF2-40B4-BE49-F238E27FC236}">
                <a16:creationId xmlns:a16="http://schemas.microsoft.com/office/drawing/2014/main" xmlns="" id="{A3969E80-A77B-49FC-9122-D89AFD5EE11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29557" y="5198743"/>
            <a:ext cx="2444907" cy="2366116"/>
          </a:xfrm>
          <a:custGeom>
            <a:avLst/>
            <a:gdLst>
              <a:gd name="connsiteX0" fmla="*/ 0 w 2203753"/>
              <a:gd name="connsiteY0" fmla="*/ 0 h 2132734"/>
              <a:gd name="connsiteX1" fmla="*/ 2203753 w 2203753"/>
              <a:gd name="connsiteY1" fmla="*/ 0 h 2132734"/>
              <a:gd name="connsiteX2" fmla="*/ 2203753 w 2203753"/>
              <a:gd name="connsiteY2" fmla="*/ 576461 h 2132734"/>
              <a:gd name="connsiteX3" fmla="*/ 647480 w 2203753"/>
              <a:gd name="connsiteY3" fmla="*/ 2132734 h 2132734"/>
              <a:gd name="connsiteX4" fmla="*/ 0 w 2203753"/>
              <a:gd name="connsiteY4" fmla="*/ 1485255 h 213273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03753" h="2132734">
                <a:moveTo>
                  <a:pt x="0" y="0"/>
                </a:moveTo>
                <a:lnTo>
                  <a:pt x="2203753" y="0"/>
                </a:lnTo>
                <a:lnTo>
                  <a:pt x="2203753" y="576461"/>
                </a:lnTo>
                <a:lnTo>
                  <a:pt x="647480" y="2132734"/>
                </a:lnTo>
                <a:lnTo>
                  <a:pt x="0" y="1485255"/>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5" name="Rectangle 44">
            <a:extLst>
              <a:ext uri="{FF2B5EF4-FFF2-40B4-BE49-F238E27FC236}">
                <a16:creationId xmlns:a16="http://schemas.microsoft.com/office/drawing/2014/main" xmlns="" id="{1849CA57-76BD-4CF2-80BA-D7A46A01B7B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1769787" y="5439893"/>
            <a:ext cx="928467" cy="928467"/>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rgbClr val="FFFFFF"/>
              </a:solidFill>
              <a:effectLst>
                <a:outerShdw blurRad="38100" dist="38100" dir="2700000" algn="tl">
                  <a:srgbClr val="000000">
                    <a:alpha val="43137"/>
                  </a:srgbClr>
                </a:outerShdw>
              </a:effectLst>
            </a:endParaRPr>
          </a:p>
        </p:txBody>
      </p:sp>
      <p:sp>
        <p:nvSpPr>
          <p:cNvPr id="47" name="Freeform: Shape 46">
            <a:extLst>
              <a:ext uri="{FF2B5EF4-FFF2-40B4-BE49-F238E27FC236}">
                <a16:creationId xmlns:a16="http://schemas.microsoft.com/office/drawing/2014/main" xmlns="" id="{35E9085E-E730-4768-83D4-6CB7E989715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3401311" y="734311"/>
            <a:ext cx="5389379" cy="5389379"/>
          </a:xfrm>
          <a:custGeom>
            <a:avLst/>
            <a:gdLst>
              <a:gd name="connsiteX0" fmla="*/ 0 w 5389379"/>
              <a:gd name="connsiteY0" fmla="*/ 540040 h 5389379"/>
              <a:gd name="connsiteX1" fmla="*/ 540040 w 5389379"/>
              <a:gd name="connsiteY1" fmla="*/ 0 h 5389379"/>
              <a:gd name="connsiteX2" fmla="*/ 5389379 w 5389379"/>
              <a:gd name="connsiteY2" fmla="*/ 0 h 5389379"/>
              <a:gd name="connsiteX3" fmla="*/ 5389379 w 5389379"/>
              <a:gd name="connsiteY3" fmla="*/ 4838655 h 5389379"/>
              <a:gd name="connsiteX4" fmla="*/ 4838655 w 5389379"/>
              <a:gd name="connsiteY4" fmla="*/ 5389379 h 5389379"/>
              <a:gd name="connsiteX5" fmla="*/ 0 w 5389379"/>
              <a:gd name="connsiteY5" fmla="*/ 5389379 h 53893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389379" h="5389379">
                <a:moveTo>
                  <a:pt x="0" y="540040"/>
                </a:moveTo>
                <a:lnTo>
                  <a:pt x="540040" y="0"/>
                </a:lnTo>
                <a:lnTo>
                  <a:pt x="5389379" y="0"/>
                </a:lnTo>
                <a:lnTo>
                  <a:pt x="5389379" y="4838655"/>
                </a:lnTo>
                <a:lnTo>
                  <a:pt x="4838655" y="5389379"/>
                </a:lnTo>
                <a:lnTo>
                  <a:pt x="0" y="5389379"/>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9" name="Freeform: Shape 48">
            <a:extLst>
              <a:ext uri="{FF2B5EF4-FFF2-40B4-BE49-F238E27FC236}">
                <a16:creationId xmlns:a16="http://schemas.microsoft.com/office/drawing/2014/main" xmlns="" id="{973272FE-A474-4CAE-8CA2-BCC8B476C3F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2700283" y="33283"/>
            <a:ext cx="6791435" cy="6791435"/>
          </a:xfrm>
          <a:custGeom>
            <a:avLst/>
            <a:gdLst>
              <a:gd name="connsiteX0" fmla="*/ 1860938 w 6791435"/>
              <a:gd name="connsiteY0" fmla="*/ 81158 h 6791435"/>
              <a:gd name="connsiteX1" fmla="*/ 1942096 w 6791435"/>
              <a:gd name="connsiteY1" fmla="*/ 0 h 6791435"/>
              <a:gd name="connsiteX2" fmla="*/ 6791435 w 6791435"/>
              <a:gd name="connsiteY2" fmla="*/ 0 h 6791435"/>
              <a:gd name="connsiteX3" fmla="*/ 6791435 w 6791435"/>
              <a:gd name="connsiteY3" fmla="*/ 4838655 h 6791435"/>
              <a:gd name="connsiteX4" fmla="*/ 6710277 w 6791435"/>
              <a:gd name="connsiteY4" fmla="*/ 4919813 h 6791435"/>
              <a:gd name="connsiteX5" fmla="*/ 6710277 w 6791435"/>
              <a:gd name="connsiteY5" fmla="*/ 81158 h 6791435"/>
              <a:gd name="connsiteX6" fmla="*/ 0 w 6791435"/>
              <a:gd name="connsiteY6" fmla="*/ 1942096 h 6791435"/>
              <a:gd name="connsiteX7" fmla="*/ 81158 w 6791435"/>
              <a:gd name="connsiteY7" fmla="*/ 1860938 h 6791435"/>
              <a:gd name="connsiteX8" fmla="*/ 81158 w 6791435"/>
              <a:gd name="connsiteY8" fmla="*/ 6710277 h 6791435"/>
              <a:gd name="connsiteX9" fmla="*/ 4919813 w 6791435"/>
              <a:gd name="connsiteY9" fmla="*/ 6710277 h 6791435"/>
              <a:gd name="connsiteX10" fmla="*/ 4838655 w 6791435"/>
              <a:gd name="connsiteY10" fmla="*/ 6791435 h 6791435"/>
              <a:gd name="connsiteX11" fmla="*/ 0 w 6791435"/>
              <a:gd name="connsiteY11" fmla="*/ 6791435 h 67914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791435" h="6791435">
                <a:moveTo>
                  <a:pt x="1860938" y="81158"/>
                </a:moveTo>
                <a:lnTo>
                  <a:pt x="1942096" y="0"/>
                </a:lnTo>
                <a:lnTo>
                  <a:pt x="6791435" y="0"/>
                </a:lnTo>
                <a:lnTo>
                  <a:pt x="6791435" y="4838655"/>
                </a:lnTo>
                <a:lnTo>
                  <a:pt x="6710277" y="4919813"/>
                </a:lnTo>
                <a:lnTo>
                  <a:pt x="6710277" y="81158"/>
                </a:lnTo>
                <a:close/>
                <a:moveTo>
                  <a:pt x="0" y="1942096"/>
                </a:moveTo>
                <a:lnTo>
                  <a:pt x="81158" y="1860938"/>
                </a:lnTo>
                <a:lnTo>
                  <a:pt x="81158" y="6710277"/>
                </a:lnTo>
                <a:lnTo>
                  <a:pt x="4919813" y="6710277"/>
                </a:lnTo>
                <a:lnTo>
                  <a:pt x="4838655" y="6791435"/>
                </a:lnTo>
                <a:lnTo>
                  <a:pt x="0" y="6791435"/>
                </a:lnTo>
                <a:close/>
              </a:path>
            </a:pathLst>
          </a:custGeom>
          <a:solidFill>
            <a:srgbClr val="FFFFF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3" name="Subtitle 2">
            <a:extLst>
              <a:ext uri="{FF2B5EF4-FFF2-40B4-BE49-F238E27FC236}">
                <a16:creationId xmlns:a16="http://schemas.microsoft.com/office/drawing/2014/main" xmlns="" id="{C7F2BAE9-BFB4-45CD-848C-49A2980B69EB}"/>
              </a:ext>
            </a:extLst>
          </p:cNvPr>
          <p:cNvSpPr>
            <a:spLocks noGrp="1"/>
          </p:cNvSpPr>
          <p:nvPr>
            <p:ph type="subTitle" idx="1"/>
          </p:nvPr>
        </p:nvSpPr>
        <p:spPr>
          <a:xfrm>
            <a:off x="2444496" y="2991492"/>
            <a:ext cx="7621733" cy="792386"/>
          </a:xfrm>
          <a:noFill/>
        </p:spPr>
        <p:txBody>
          <a:bodyPr>
            <a:noAutofit/>
          </a:bodyPr>
          <a:lstStyle/>
          <a:p>
            <a:r>
              <a:rPr lang="en-US" sz="4000" b="1" dirty="0" smtClean="0">
                <a:solidFill>
                  <a:srgbClr val="080808"/>
                </a:solidFill>
              </a:rPr>
              <a:t>Content management </a:t>
            </a:r>
            <a:endParaRPr lang="ru-RU" sz="4000" b="1" dirty="0">
              <a:solidFill>
                <a:srgbClr val="080808"/>
              </a:solidFill>
            </a:endParaRPr>
          </a:p>
        </p:txBody>
      </p:sp>
      <p:sp>
        <p:nvSpPr>
          <p:cNvPr id="51" name="Freeform: Shape 50">
            <a:extLst>
              <a:ext uri="{FF2B5EF4-FFF2-40B4-BE49-F238E27FC236}">
                <a16:creationId xmlns:a16="http://schemas.microsoft.com/office/drawing/2014/main" xmlns="" id="{E07981EA-05A6-437C-88D7-B377B92B031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9629823" y="5457591"/>
            <a:ext cx="2231794" cy="2568811"/>
          </a:xfrm>
          <a:custGeom>
            <a:avLst/>
            <a:gdLst>
              <a:gd name="connsiteX0" fmla="*/ 0 w 2940086"/>
              <a:gd name="connsiteY0" fmla="*/ 0 h 3384061"/>
              <a:gd name="connsiteX1" fmla="*/ 2496112 w 2940086"/>
              <a:gd name="connsiteY1" fmla="*/ 0 h 3384061"/>
              <a:gd name="connsiteX2" fmla="*/ 2940086 w 2940086"/>
              <a:gd name="connsiteY2" fmla="*/ 443975 h 3384061"/>
              <a:gd name="connsiteX3" fmla="*/ 0 w 2940086"/>
              <a:gd name="connsiteY3" fmla="*/ 3384061 h 3384061"/>
            </a:gdLst>
            <a:ahLst/>
            <a:cxnLst>
              <a:cxn ang="0">
                <a:pos x="connsiteX0" y="connsiteY0"/>
              </a:cxn>
              <a:cxn ang="0">
                <a:pos x="connsiteX1" y="connsiteY1"/>
              </a:cxn>
              <a:cxn ang="0">
                <a:pos x="connsiteX2" y="connsiteY2"/>
              </a:cxn>
              <a:cxn ang="0">
                <a:pos x="connsiteX3" y="connsiteY3"/>
              </a:cxn>
            </a:cxnLst>
            <a:rect l="l" t="t" r="r" b="b"/>
            <a:pathLst>
              <a:path w="2940086" h="3384061">
                <a:moveTo>
                  <a:pt x="0" y="0"/>
                </a:moveTo>
                <a:lnTo>
                  <a:pt x="2496112" y="0"/>
                </a:lnTo>
                <a:lnTo>
                  <a:pt x="2940086" y="443975"/>
                </a:lnTo>
                <a:lnTo>
                  <a:pt x="0" y="3384061"/>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3" name="Rectangle 52">
            <a:extLst>
              <a:ext uri="{FF2B5EF4-FFF2-40B4-BE49-F238E27FC236}">
                <a16:creationId xmlns:a16="http://schemas.microsoft.com/office/drawing/2014/main" xmlns="" id="{15E3C750-986E-4769-B1AE-49289FBEE75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9720059" y="5243545"/>
            <a:ext cx="959985" cy="959985"/>
          </a:xfrm>
          <a:prstGeom prst="rect">
            <a:avLst/>
          </a:pr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xmlns="" val="37257475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2B566528-1B12-4246-9431-5C2D7D08116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xmlns="" id="{598B756F-3845-4F58-9A88-08DBBFB4776A}"/>
              </a:ext>
            </a:extLst>
          </p:cNvPr>
          <p:cNvSpPr>
            <a:spLocks noGrp="1"/>
          </p:cNvSpPr>
          <p:nvPr>
            <p:ph type="title"/>
          </p:nvPr>
        </p:nvSpPr>
        <p:spPr>
          <a:xfrm>
            <a:off x="643467" y="321734"/>
            <a:ext cx="10905066" cy="1135737"/>
          </a:xfrm>
        </p:spPr>
        <p:txBody>
          <a:bodyPr>
            <a:normAutofit/>
          </a:bodyPr>
          <a:lstStyle/>
          <a:p>
            <a:r>
              <a:rPr lang="en-US" sz="3600" b="1" dirty="0" smtClean="0"/>
              <a:t>Content management</a:t>
            </a:r>
            <a:endParaRPr lang="ru-RU" sz="3600" b="1" dirty="0"/>
          </a:p>
        </p:txBody>
      </p:sp>
      <p:sp>
        <p:nvSpPr>
          <p:cNvPr id="3" name="Content Placeholder 2">
            <a:extLst>
              <a:ext uri="{FF2B5EF4-FFF2-40B4-BE49-F238E27FC236}">
                <a16:creationId xmlns:a16="http://schemas.microsoft.com/office/drawing/2014/main" xmlns="" id="{446610F7-6053-47A3-9DFD-52046DC089A4}"/>
              </a:ext>
            </a:extLst>
          </p:cNvPr>
          <p:cNvSpPr>
            <a:spLocks noGrp="1"/>
          </p:cNvSpPr>
          <p:nvPr>
            <p:ph idx="1"/>
          </p:nvPr>
        </p:nvSpPr>
        <p:spPr>
          <a:xfrm>
            <a:off x="587694" y="1744132"/>
            <a:ext cx="10905066" cy="3539067"/>
          </a:xfrm>
        </p:spPr>
        <p:txBody>
          <a:bodyPr>
            <a:normAutofit/>
          </a:bodyPr>
          <a:lstStyle/>
          <a:p>
            <a:pPr marL="0" indent="0" algn="ctr">
              <a:buNone/>
            </a:pPr>
            <a:r>
              <a:rPr lang="en-US" b="1" dirty="0" smtClean="0"/>
              <a:t>Content management (CM) is the process for collection, delivery, retrieval, governance and overall management of information in any format. The term is typically used in reference to administration of the digital content lifecycle, from creation to permanent storage or deletion. The content involved may be images, video, audio and multimedia as well as text.</a:t>
            </a:r>
          </a:p>
        </p:txBody>
      </p:sp>
      <p:sp>
        <p:nvSpPr>
          <p:cNvPr id="10" name="Rectangle 9">
            <a:extLst>
              <a:ext uri="{FF2B5EF4-FFF2-40B4-BE49-F238E27FC236}">
                <a16:creationId xmlns:a16="http://schemas.microsoft.com/office/drawing/2014/main" xmlns="" id="{2E80C965-DB6D-4F81-9E9E-B027384D0B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xmlns="" id="{A580F890-B085-4E95-96AA-55AEBEC5CE6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xmlns="" id="{D3F51FEB-38FB-4F6C-9F7B-2F2AFAB6546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xmlns="" id="{1E547BA6-BAE0-43BB-A7CA-60F69CE252F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9" name="Title 1">
            <a:extLst>
              <a:ext uri="{FF2B5EF4-FFF2-40B4-BE49-F238E27FC236}">
                <a16:creationId xmlns:a16="http://schemas.microsoft.com/office/drawing/2014/main" xmlns="" id="{598B756F-3845-4F58-9A88-08DBBFB4776A}"/>
              </a:ext>
            </a:extLst>
          </p:cNvPr>
          <p:cNvSpPr txBox="1">
            <a:spLocks/>
          </p:cNvSpPr>
          <p:nvPr/>
        </p:nvSpPr>
        <p:spPr>
          <a:xfrm>
            <a:off x="1286934" y="5722263"/>
            <a:ext cx="10905066" cy="1135737"/>
          </a:xfrm>
          <a:prstGeom prst="rect">
            <a:avLst/>
          </a:prstGeom>
        </p:spPr>
        <p:txBody>
          <a:bodyPr vert="horz" lIns="91440" tIns="45720" rIns="91440" bIns="45720" rtlCol="0" anchor="ctr">
            <a:normAutofit/>
          </a:bodyPr>
          <a:lstStyle/>
          <a:p>
            <a:pPr lvl="0">
              <a:lnSpc>
                <a:spcPct val="90000"/>
              </a:lnSpc>
              <a:spcBef>
                <a:spcPct val="0"/>
              </a:spcBef>
            </a:pPr>
            <a:r>
              <a:rPr lang="en-US" sz="2000" dirty="0" smtClean="0"/>
              <a:t>*Content </a:t>
            </a:r>
            <a:r>
              <a:rPr lang="en-US" sz="2000" dirty="0" smtClean="0"/>
              <a:t>management practices and processes can vary by purpose and organization. This can lead to differences in steps or terminology.</a:t>
            </a:r>
            <a:endParaRPr kumimoji="0" lang="ru-RU" sz="2000" b="1" i="0" u="none" strike="noStrike" kern="1200" cap="none" spc="0" normalizeH="0" baseline="0" noProof="0" dirty="0">
              <a:ln>
                <a:noFill/>
              </a:ln>
              <a:solidFill>
                <a:schemeClr val="tx1"/>
              </a:solidFill>
              <a:effectLst/>
              <a:uLnTx/>
              <a:uFillTx/>
              <a:latin typeface="+mj-lt"/>
              <a:ea typeface="+mj-ea"/>
              <a:cs typeface="+mj-cs"/>
            </a:endParaRPr>
          </a:p>
        </p:txBody>
      </p:sp>
    </p:spTree>
    <p:extLst>
      <p:ext uri="{BB962C8B-B14F-4D97-AF65-F5344CB8AC3E}">
        <p14:creationId xmlns:p14="http://schemas.microsoft.com/office/powerpoint/2010/main" xmlns="" val="25264912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2B566528-1B12-4246-9431-5C2D7D08116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endParaRPr>
          </a:p>
        </p:txBody>
      </p:sp>
      <p:sp>
        <p:nvSpPr>
          <p:cNvPr id="10" name="Rectangle 9">
            <a:extLst>
              <a:ext uri="{FF2B5EF4-FFF2-40B4-BE49-F238E27FC236}">
                <a16:creationId xmlns:a16="http://schemas.microsoft.com/office/drawing/2014/main" xmlns="" id="{2E80C965-DB6D-4F81-9E9E-B027384D0B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xmlns="" id="{A580F890-B085-4E95-96AA-55AEBEC5CE6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xmlns="" id="{D3F51FEB-38FB-4F6C-9F7B-2F2AFAB6546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xmlns="" id="{1E547BA6-BAE0-43BB-A7CA-60F69CE252F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5122" name="Picture 2" descr="What is content management (CM)? - Definition from WhatIs.com"/>
          <p:cNvPicPr>
            <a:picLocks noChangeAspect="1" noChangeArrowheads="1"/>
          </p:cNvPicPr>
          <p:nvPr/>
        </p:nvPicPr>
        <p:blipFill>
          <a:blip r:embed="rId2"/>
          <a:srcRect l="5118" t="8728" r="5003" b="8823"/>
          <a:stretch>
            <a:fillRect/>
          </a:stretch>
        </p:blipFill>
        <p:spPr bwMode="auto">
          <a:xfrm>
            <a:off x="1576159" y="1467863"/>
            <a:ext cx="8646536" cy="3645568"/>
          </a:xfrm>
          <a:prstGeom prst="rect">
            <a:avLst/>
          </a:prstGeom>
          <a:noFill/>
        </p:spPr>
      </p:pic>
    </p:spTree>
    <p:extLst>
      <p:ext uri="{BB962C8B-B14F-4D97-AF65-F5344CB8AC3E}">
        <p14:creationId xmlns:p14="http://schemas.microsoft.com/office/powerpoint/2010/main" xmlns="" val="42367319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2B566528-1B12-4246-9431-5C2D7D08116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xmlns="" id="{598B756F-3845-4F58-9A88-08DBBFB4776A}"/>
              </a:ext>
            </a:extLst>
          </p:cNvPr>
          <p:cNvSpPr>
            <a:spLocks noGrp="1"/>
          </p:cNvSpPr>
          <p:nvPr>
            <p:ph type="title"/>
          </p:nvPr>
        </p:nvSpPr>
        <p:spPr>
          <a:xfrm>
            <a:off x="360960" y="0"/>
            <a:ext cx="10905066" cy="1135737"/>
          </a:xfrm>
        </p:spPr>
        <p:txBody>
          <a:bodyPr>
            <a:normAutofit/>
          </a:bodyPr>
          <a:lstStyle/>
          <a:p>
            <a:r>
              <a:rPr lang="en-US" sz="3200" b="1" dirty="0" smtClean="0"/>
              <a:t>Content management</a:t>
            </a:r>
            <a:endParaRPr lang="ru-RU" sz="3200" b="1" dirty="0"/>
          </a:p>
        </p:txBody>
      </p:sp>
      <p:sp>
        <p:nvSpPr>
          <p:cNvPr id="3" name="Content Placeholder 2">
            <a:extLst>
              <a:ext uri="{FF2B5EF4-FFF2-40B4-BE49-F238E27FC236}">
                <a16:creationId xmlns:a16="http://schemas.microsoft.com/office/drawing/2014/main" xmlns="" id="{446610F7-6053-47A3-9DFD-52046DC089A4}"/>
              </a:ext>
            </a:extLst>
          </p:cNvPr>
          <p:cNvSpPr>
            <a:spLocks noGrp="1"/>
          </p:cNvSpPr>
          <p:nvPr>
            <p:ph idx="1"/>
          </p:nvPr>
        </p:nvSpPr>
        <p:spPr>
          <a:xfrm>
            <a:off x="587694" y="1143000"/>
            <a:ext cx="10905066" cy="5438274"/>
          </a:xfrm>
        </p:spPr>
        <p:txBody>
          <a:bodyPr>
            <a:noAutofit/>
          </a:bodyPr>
          <a:lstStyle/>
          <a:p>
            <a:pPr>
              <a:buNone/>
            </a:pPr>
            <a:r>
              <a:rPr lang="en-US" sz="2000" b="1" dirty="0" smtClean="0"/>
              <a:t>The stages of the content management lifecycle are:</a:t>
            </a:r>
            <a:endParaRPr lang="en-US" sz="2000" b="1" dirty="0" smtClean="0"/>
          </a:p>
          <a:p>
            <a:endParaRPr lang="en-US" sz="2000" b="1" dirty="0" smtClean="0"/>
          </a:p>
          <a:p>
            <a:r>
              <a:rPr lang="en-US" sz="2000" b="1" dirty="0" smtClean="0"/>
              <a:t>Organization</a:t>
            </a:r>
            <a:r>
              <a:rPr lang="en-US" sz="2000" dirty="0" smtClean="0"/>
              <a:t>: The first stage where categories are created, </a:t>
            </a:r>
            <a:r>
              <a:rPr lang="en-US" sz="2000" u="sng" dirty="0" smtClean="0">
                <a:hlinkClick r:id="rId2"/>
              </a:rPr>
              <a:t>taxonomies</a:t>
            </a:r>
            <a:r>
              <a:rPr lang="en-US" sz="2000" dirty="0" smtClean="0"/>
              <a:t> designed and classification schemes developed.</a:t>
            </a:r>
          </a:p>
          <a:p>
            <a:r>
              <a:rPr lang="en-US" sz="2000" b="1" dirty="0" smtClean="0"/>
              <a:t>Creation</a:t>
            </a:r>
            <a:r>
              <a:rPr lang="en-US" sz="2000" dirty="0" smtClean="0"/>
              <a:t>: Content is classified into architectural categories.</a:t>
            </a:r>
          </a:p>
          <a:p>
            <a:r>
              <a:rPr lang="en-US" sz="2000" b="1" dirty="0" smtClean="0"/>
              <a:t>Storage</a:t>
            </a:r>
            <a:r>
              <a:rPr lang="en-US" sz="2000" dirty="0" smtClean="0"/>
              <a:t>: Content format and storage decisions are made based on ease of access, delivery, security and other factors dependent on the organization's needs.</a:t>
            </a:r>
          </a:p>
          <a:p>
            <a:r>
              <a:rPr lang="en-US" sz="2000" b="1" dirty="0" smtClean="0"/>
              <a:t>Workflow</a:t>
            </a:r>
            <a:r>
              <a:rPr lang="en-US" sz="2000" dirty="0" smtClean="0"/>
              <a:t>: Rules are designed to keep content moving through various roles while maintaining consistency with the organization's policies.</a:t>
            </a:r>
          </a:p>
          <a:p>
            <a:r>
              <a:rPr lang="en-US" sz="2000" b="1" dirty="0" smtClean="0"/>
              <a:t>Editing/</a:t>
            </a:r>
            <a:r>
              <a:rPr lang="en-US" sz="2000" b="1" u="sng" dirty="0" smtClean="0">
                <a:hlinkClick r:id="rId3"/>
              </a:rPr>
              <a:t>Versioning</a:t>
            </a:r>
            <a:r>
              <a:rPr lang="en-US" sz="2000" dirty="0" smtClean="0"/>
              <a:t>: This step involves managing multiple content versions and presentation changes.</a:t>
            </a:r>
          </a:p>
          <a:p>
            <a:r>
              <a:rPr lang="en-US" sz="2000" b="1" dirty="0" smtClean="0"/>
              <a:t>Publishing</a:t>
            </a:r>
            <a:r>
              <a:rPr lang="en-US" sz="2000" dirty="0" smtClean="0"/>
              <a:t>: The stage where content is delivered to users, which can be defined as website visitors or internal publishing via the Intranet for employees.</a:t>
            </a:r>
          </a:p>
          <a:p>
            <a:r>
              <a:rPr lang="en-US" sz="2000" b="1" dirty="0" smtClean="0"/>
              <a:t>Removal/</a:t>
            </a:r>
            <a:r>
              <a:rPr lang="en-US" sz="2000" b="1" u="sng" dirty="0" smtClean="0">
                <a:hlinkClick r:id="rId4"/>
              </a:rPr>
              <a:t>Archives</a:t>
            </a:r>
            <a:r>
              <a:rPr lang="en-US" sz="2000" dirty="0" smtClean="0"/>
              <a:t>: The final stage where content is deleted or moved to an archive when it is infrequently accessed or obsolete.</a:t>
            </a:r>
          </a:p>
          <a:p>
            <a:pPr marL="0" indent="0">
              <a:buNone/>
            </a:pPr>
            <a:endParaRPr lang="ru-RU" sz="2000" dirty="0"/>
          </a:p>
        </p:txBody>
      </p:sp>
      <p:sp>
        <p:nvSpPr>
          <p:cNvPr id="10" name="Rectangle 9">
            <a:extLst>
              <a:ext uri="{FF2B5EF4-FFF2-40B4-BE49-F238E27FC236}">
                <a16:creationId xmlns:a16="http://schemas.microsoft.com/office/drawing/2014/main" xmlns="" id="{2E80C965-DB6D-4F81-9E9E-B027384D0B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xmlns="" id="{A580F890-B085-4E95-96AA-55AEBEC5CE6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xmlns="" id="{D3F51FEB-38FB-4F6C-9F7B-2F2AFAB6546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xmlns="" id="{1E547BA6-BAE0-43BB-A7CA-60F69CE252F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xmlns="" val="25264912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xmlns="" id="{2E80C965-DB6D-4F81-9E9E-B027384D0B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xmlns="" id="{A580F890-B085-4E95-96AA-55AEBEC5CE6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xmlns="" id="{D3F51FEB-38FB-4F6C-9F7B-2F2AFAB6546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xmlns="" id="{1E547BA6-BAE0-43BB-A7CA-60F69CE252F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1026" name="Picture 2" descr="Web Content Management System (WCMS) - A Guide | Techfunnel"/>
          <p:cNvPicPr>
            <a:picLocks noChangeAspect="1" noChangeArrowheads="1"/>
          </p:cNvPicPr>
          <p:nvPr/>
        </p:nvPicPr>
        <p:blipFill>
          <a:blip r:embed="rId2"/>
          <a:srcRect/>
          <a:stretch>
            <a:fillRect/>
          </a:stretch>
        </p:blipFill>
        <p:spPr bwMode="auto">
          <a:xfrm>
            <a:off x="0" y="0"/>
            <a:ext cx="6164598" cy="3573379"/>
          </a:xfrm>
          <a:prstGeom prst="rect">
            <a:avLst/>
          </a:prstGeom>
          <a:noFill/>
        </p:spPr>
      </p:pic>
      <p:sp>
        <p:nvSpPr>
          <p:cNvPr id="13" name="Title 1">
            <a:extLst>
              <a:ext uri="{FF2B5EF4-FFF2-40B4-BE49-F238E27FC236}">
                <a16:creationId xmlns:a16="http://schemas.microsoft.com/office/drawing/2014/main" xmlns="" id="{598B756F-3845-4F58-9A88-08DBBFB4776A}"/>
              </a:ext>
            </a:extLst>
          </p:cNvPr>
          <p:cNvSpPr>
            <a:spLocks noGrp="1"/>
          </p:cNvSpPr>
          <p:nvPr>
            <p:ph type="title"/>
          </p:nvPr>
        </p:nvSpPr>
        <p:spPr>
          <a:xfrm>
            <a:off x="770019" y="5469591"/>
            <a:ext cx="10905066" cy="1135737"/>
          </a:xfrm>
        </p:spPr>
        <p:txBody>
          <a:bodyPr>
            <a:normAutofit/>
          </a:bodyPr>
          <a:lstStyle/>
          <a:p>
            <a:pPr algn="r"/>
            <a:r>
              <a:rPr lang="en-US" sz="4000" b="1" dirty="0" smtClean="0"/>
              <a:t>Content management</a:t>
            </a:r>
            <a:endParaRPr lang="ru-RU" sz="4000" b="1" dirty="0"/>
          </a:p>
        </p:txBody>
      </p:sp>
    </p:spTree>
    <p:extLst>
      <p:ext uri="{BB962C8B-B14F-4D97-AF65-F5344CB8AC3E}">
        <p14:creationId xmlns:p14="http://schemas.microsoft.com/office/powerpoint/2010/main" xmlns="" val="25264912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2B566528-1B12-4246-9431-5C2D7D08116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xmlns="" id="{598B756F-3845-4F58-9A88-08DBBFB4776A}"/>
              </a:ext>
            </a:extLst>
          </p:cNvPr>
          <p:cNvSpPr>
            <a:spLocks noGrp="1"/>
          </p:cNvSpPr>
          <p:nvPr>
            <p:ph type="title"/>
          </p:nvPr>
        </p:nvSpPr>
        <p:spPr>
          <a:xfrm>
            <a:off x="372979" y="276726"/>
            <a:ext cx="10905066" cy="1135737"/>
          </a:xfrm>
        </p:spPr>
        <p:txBody>
          <a:bodyPr>
            <a:normAutofit/>
          </a:bodyPr>
          <a:lstStyle/>
          <a:p>
            <a:r>
              <a:rPr lang="en-US" sz="3200" b="1" dirty="0" smtClean="0"/>
              <a:t>Content management</a:t>
            </a:r>
            <a:endParaRPr lang="ru-RU" sz="3200" b="1" dirty="0"/>
          </a:p>
        </p:txBody>
      </p:sp>
      <p:sp>
        <p:nvSpPr>
          <p:cNvPr id="3" name="Content Placeholder 2">
            <a:extLst>
              <a:ext uri="{FF2B5EF4-FFF2-40B4-BE49-F238E27FC236}">
                <a16:creationId xmlns:a16="http://schemas.microsoft.com/office/drawing/2014/main" xmlns="" id="{446610F7-6053-47A3-9DFD-52046DC089A4}"/>
              </a:ext>
            </a:extLst>
          </p:cNvPr>
          <p:cNvSpPr>
            <a:spLocks noGrp="1"/>
          </p:cNvSpPr>
          <p:nvPr>
            <p:ph idx="1"/>
          </p:nvPr>
        </p:nvSpPr>
        <p:spPr>
          <a:xfrm>
            <a:off x="587694" y="1780674"/>
            <a:ext cx="10905066" cy="3296653"/>
          </a:xfrm>
        </p:spPr>
        <p:txBody>
          <a:bodyPr>
            <a:noAutofit/>
          </a:bodyPr>
          <a:lstStyle/>
          <a:p>
            <a:r>
              <a:rPr lang="en-US" sz="2000" b="1" dirty="0" smtClean="0"/>
              <a:t>Content management systems and tools</a:t>
            </a:r>
          </a:p>
          <a:p>
            <a:r>
              <a:rPr lang="en-US" sz="2000" dirty="0" smtClean="0"/>
              <a:t>In addition to content management platforms for specific content types, there are also general content management systems (</a:t>
            </a:r>
            <a:r>
              <a:rPr lang="en-US" sz="2000" u="sng" dirty="0" smtClean="0">
                <a:hlinkClick r:id="rId2"/>
              </a:rPr>
              <a:t>CMS</a:t>
            </a:r>
            <a:r>
              <a:rPr lang="en-US" sz="2000" dirty="0" smtClean="0"/>
              <a:t>) which provide automated processes for collaborative digital content management and creation.</a:t>
            </a:r>
          </a:p>
          <a:p>
            <a:r>
              <a:rPr lang="en-US" sz="2000" dirty="0" smtClean="0"/>
              <a:t>A CMS commonly includes features such as format management, publishing functionality and the ability to update content. A CMS can allow a user to create a unified look and have version control, but a downside is that it often can require specific training for content creators. A digital asset management (</a:t>
            </a:r>
            <a:r>
              <a:rPr lang="en-US" sz="2000" u="sng" dirty="0" smtClean="0">
                <a:hlinkClick r:id="rId3"/>
              </a:rPr>
              <a:t>DAM</a:t>
            </a:r>
            <a:r>
              <a:rPr lang="en-US" sz="2000" dirty="0" smtClean="0"/>
              <a:t>) system is another type of CMS that manages documents, movies and other rich media assets. A few examples of notable </a:t>
            </a:r>
            <a:r>
              <a:rPr lang="en-US" sz="2000" dirty="0" err="1" smtClean="0"/>
              <a:t>CMSes</a:t>
            </a:r>
            <a:r>
              <a:rPr lang="en-US" sz="2000" dirty="0" smtClean="0"/>
              <a:t> are </a:t>
            </a:r>
            <a:r>
              <a:rPr lang="en-US" sz="2000" u="sng" dirty="0" err="1" smtClean="0">
                <a:hlinkClick r:id="rId4"/>
              </a:rPr>
              <a:t>WordPress</a:t>
            </a:r>
            <a:r>
              <a:rPr lang="en-US" sz="2000" dirty="0" smtClean="0"/>
              <a:t>, </a:t>
            </a:r>
            <a:r>
              <a:rPr lang="en-US" sz="2000" u="sng" dirty="0" err="1" smtClean="0">
                <a:hlinkClick r:id="rId5"/>
              </a:rPr>
              <a:t>Joomla</a:t>
            </a:r>
            <a:r>
              <a:rPr lang="en-US" sz="2000" dirty="0" smtClean="0"/>
              <a:t>, and </a:t>
            </a:r>
            <a:r>
              <a:rPr lang="en-US" sz="2000" u="sng" dirty="0" err="1" smtClean="0">
                <a:hlinkClick r:id="rId6"/>
              </a:rPr>
              <a:t>Drupal</a:t>
            </a:r>
            <a:r>
              <a:rPr lang="en-US" sz="2000" dirty="0" smtClean="0"/>
              <a:t>.</a:t>
            </a:r>
            <a:endParaRPr lang="en-US" sz="2000" dirty="0"/>
          </a:p>
        </p:txBody>
      </p:sp>
      <p:sp>
        <p:nvSpPr>
          <p:cNvPr id="10" name="Rectangle 9">
            <a:extLst>
              <a:ext uri="{FF2B5EF4-FFF2-40B4-BE49-F238E27FC236}">
                <a16:creationId xmlns:a16="http://schemas.microsoft.com/office/drawing/2014/main" xmlns="" id="{2E80C965-DB6D-4F81-9E9E-B027384D0B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xmlns="" id="{A580F890-B085-4E95-96AA-55AEBEC5CE6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xmlns="" id="{D3F51FEB-38FB-4F6C-9F7B-2F2AFAB6546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xmlns="" id="{1E547BA6-BAE0-43BB-A7CA-60F69CE252F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xmlns="" val="252649127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1647</TotalTime>
  <Words>240</Words>
  <Application>Microsoft Office PowerPoint</Application>
  <PresentationFormat>Произвольный</PresentationFormat>
  <Paragraphs>20</Paragraphs>
  <Slides>7</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7</vt:i4>
      </vt:variant>
    </vt:vector>
  </HeadingPairs>
  <TitlesOfParts>
    <vt:vector size="8" baseType="lpstr">
      <vt:lpstr>Office Theme</vt:lpstr>
      <vt:lpstr>Слайд 1</vt:lpstr>
      <vt:lpstr>Слайд 2</vt:lpstr>
      <vt:lpstr>Content management</vt:lpstr>
      <vt:lpstr>Слайд 4</vt:lpstr>
      <vt:lpstr>Content management</vt:lpstr>
      <vt:lpstr>Content management</vt:lpstr>
      <vt:lpstr>Content management</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Azel Zhanibek</dc:creator>
  <cp:lastModifiedBy>Azel Zhanibek</cp:lastModifiedBy>
  <cp:revision>17</cp:revision>
  <dcterms:created xsi:type="dcterms:W3CDTF">2020-09-16T03:50:13Z</dcterms:created>
  <dcterms:modified xsi:type="dcterms:W3CDTF">2022-09-30T08:09:38Z</dcterms:modified>
</cp:coreProperties>
</file>